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6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6" r:id="rId3"/>
    <p:sldId id="434" r:id="rId5"/>
    <p:sldId id="426" r:id="rId6"/>
    <p:sldId id="427" r:id="rId7"/>
    <p:sldId id="428" r:id="rId8"/>
    <p:sldId id="429" r:id="rId9"/>
    <p:sldId id="430" r:id="rId10"/>
    <p:sldId id="431" r:id="rId11"/>
    <p:sldId id="432" r:id="rId12"/>
    <p:sldId id="433" r:id="rId13"/>
    <p:sldId id="472" r:id="rId14"/>
    <p:sldId id="333" r:id="rId15"/>
    <p:sldId id="419" r:id="rId16"/>
    <p:sldId id="420" r:id="rId17"/>
    <p:sldId id="422" r:id="rId18"/>
    <p:sldId id="418" r:id="rId19"/>
    <p:sldId id="445" r:id="rId20"/>
    <p:sldId id="436" r:id="rId21"/>
    <p:sldId id="437" r:id="rId22"/>
    <p:sldId id="438" r:id="rId23"/>
    <p:sldId id="439" r:id="rId24"/>
    <p:sldId id="440" r:id="rId25"/>
    <p:sldId id="441" r:id="rId26"/>
    <p:sldId id="442" r:id="rId27"/>
    <p:sldId id="443" r:id="rId28"/>
    <p:sldId id="444" r:id="rId29"/>
    <p:sldId id="447" r:id="rId30"/>
    <p:sldId id="448" r:id="rId31"/>
    <p:sldId id="450" r:id="rId32"/>
    <p:sldId id="451" r:id="rId33"/>
    <p:sldId id="452" r:id="rId34"/>
    <p:sldId id="453" r:id="rId35"/>
    <p:sldId id="510" r:id="rId36"/>
    <p:sldId id="455" r:id="rId37"/>
    <p:sldId id="456" r:id="rId38"/>
    <p:sldId id="457" r:id="rId39"/>
    <p:sldId id="458" r:id="rId40"/>
    <p:sldId id="459" r:id="rId41"/>
    <p:sldId id="460" r:id="rId42"/>
    <p:sldId id="461" r:id="rId43"/>
    <p:sldId id="462" r:id="rId44"/>
    <p:sldId id="464" r:id="rId45"/>
    <p:sldId id="465" r:id="rId46"/>
    <p:sldId id="466" r:id="rId47"/>
    <p:sldId id="467" r:id="rId48"/>
    <p:sldId id="468" r:id="rId49"/>
    <p:sldId id="469" r:id="rId50"/>
    <p:sldId id="471" r:id="rId51"/>
    <p:sldId id="409" r:id="rId52"/>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6" userDrawn="1">
          <p15:clr>
            <a:srgbClr val="A4A3A4"/>
          </p15:clr>
        </p15:guide>
        <p15:guide id="2" pos="3840" userDrawn="1">
          <p15:clr>
            <a:srgbClr val="A4A3A4"/>
          </p15:clr>
        </p15:guide>
        <p15:guide id="3" orient="horz" pos="346" userDrawn="1">
          <p15:clr>
            <a:srgbClr val="A4A3A4"/>
          </p15:clr>
        </p15:guide>
        <p15:guide id="4" orient="horz" pos="3982" userDrawn="1">
          <p15:clr>
            <a:srgbClr val="A4A3A4"/>
          </p15:clr>
        </p15:guide>
        <p15:guide id="5" pos="7355" userDrawn="1">
          <p15:clr>
            <a:srgbClr val="A4A3A4"/>
          </p15:clr>
        </p15:guide>
        <p15:guide id="6" pos="41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龙" initials="陈"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FB2"/>
    <a:srgbClr val="004A63"/>
    <a:srgbClr val="EB8207"/>
    <a:srgbClr val="0090B2"/>
    <a:srgbClr val="F9D2A1"/>
    <a:srgbClr val="58F9FC"/>
    <a:srgbClr val="373B9A"/>
    <a:srgbClr val="2444AC"/>
    <a:srgbClr val="DD439F"/>
    <a:srgbClr val="0403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65332" autoAdjust="0"/>
  </p:normalViewPr>
  <p:slideViewPr>
    <p:cSldViewPr snapToGrid="0" showGuides="1">
      <p:cViewPr varScale="1">
        <p:scale>
          <a:sx n="88" d="100"/>
          <a:sy n="88" d="100"/>
        </p:scale>
        <p:origin x="81" y="144"/>
      </p:cViewPr>
      <p:guideLst>
        <p:guide orient="horz" pos="2456"/>
        <p:guide pos="3840"/>
        <p:guide orient="horz" pos="346"/>
        <p:guide orient="horz" pos="3982"/>
        <p:guide pos="7355"/>
        <p:guide pos="4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64.xml"/><Relationship Id="rId57" Type="http://schemas.openxmlformats.org/officeDocument/2006/relationships/customXml" Target="../customXml/item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F46F0-3524-4D07-8F8E-1478C02F83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8977D-A0F9-4BF6-A47C-5402EF53687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我的介绍分为四个部分</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以逻辑回归为主</a:t>
            </a:r>
            <a:endParaRPr lang="en-US" altLang="zh-CN" dirty="0"/>
          </a:p>
          <a:p>
            <a:r>
              <a:rPr lang="zh-CN" altLang="en-US" dirty="0"/>
              <a:t>结合随即森林和</a:t>
            </a:r>
            <a:r>
              <a:rPr lang="en-US" altLang="zh-CN" dirty="0"/>
              <a:t>KNN</a:t>
            </a:r>
            <a:r>
              <a:rPr lang="zh-CN" altLang="en-US" dirty="0"/>
              <a:t>来分析对于</a:t>
            </a:r>
            <a:r>
              <a:rPr lang="en-US" altLang="zh-CN" dirty="0"/>
              <a:t>MNIST</a:t>
            </a:r>
            <a:r>
              <a:rPr lang="zh-CN" altLang="en-US" dirty="0"/>
              <a:t>数据集的分类效果</a:t>
            </a:r>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dirty="0"/>
          </a:p>
        </p:txBody>
      </p:sp>
      <p:sp>
        <p:nvSpPr>
          <p:cNvPr id="4" name="灯片编号占位符 3"/>
          <p:cNvSpPr>
            <a:spLocks noGrp="1"/>
          </p:cNvSpPr>
          <p:nvPr>
            <p:ph type="sldNum" sz="quarter" idx="5"/>
          </p:nvPr>
        </p:nvSpPr>
        <p:spPr/>
        <p:txBody>
          <a:bodyPr/>
          <a:lstStyle/>
          <a:p>
            <a:fld id="{A3E8977D-A0F9-4BF6-A47C-5402EF53687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6.sv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hyperlink" Target="https://github.com/scikit-learn/scikit-learn/blob/364c77e04/sklearn/discriminant_analysis.py#L647" TargetMode="Externa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tags" Target="../tags/tag5.xml"/><Relationship Id="rId3" Type="http://schemas.openxmlformats.org/officeDocument/2006/relationships/image" Target="../media/image30.png"/><Relationship Id="rId2" Type="http://schemas.openxmlformats.org/officeDocument/2006/relationships/tags" Target="../tags/tag4.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11.xml"/><Relationship Id="rId7" Type="http://schemas.openxmlformats.org/officeDocument/2006/relationships/image" Target="../media/image30.pn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media/image39.png"/><Relationship Id="rId3" Type="http://schemas.openxmlformats.org/officeDocument/2006/relationships/tags" Target="../tags/tag8.xml"/><Relationship Id="rId2" Type="http://schemas.openxmlformats.org/officeDocument/2006/relationships/tags" Target="../tags/tag7.xml"/><Relationship Id="rId15" Type="http://schemas.openxmlformats.org/officeDocument/2006/relationships/notesSlide" Target="../notesSlides/notesSlide19.xml"/><Relationship Id="rId14" Type="http://schemas.openxmlformats.org/officeDocument/2006/relationships/slideLayout" Target="../slideLayouts/slideLayout1.xml"/><Relationship Id="rId13" Type="http://schemas.openxmlformats.org/officeDocument/2006/relationships/image" Target="../media/image42.png"/><Relationship Id="rId12" Type="http://schemas.openxmlformats.org/officeDocument/2006/relationships/tags" Target="../tags/tag13.xml"/><Relationship Id="rId11" Type="http://schemas.openxmlformats.org/officeDocument/2006/relationships/image" Target="../media/image41.png"/><Relationship Id="rId10" Type="http://schemas.openxmlformats.org/officeDocument/2006/relationships/tags" Target="../tags/tag12.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tags" Target="../tags/tag18.xml"/><Relationship Id="rId7" Type="http://schemas.openxmlformats.org/officeDocument/2006/relationships/image" Target="../media/image44.png"/><Relationship Id="rId6" Type="http://schemas.openxmlformats.org/officeDocument/2006/relationships/tags" Target="../tags/tag17.xml"/><Relationship Id="rId5" Type="http://schemas.openxmlformats.org/officeDocument/2006/relationships/image" Target="../media/image43.png"/><Relationship Id="rId4" Type="http://schemas.openxmlformats.org/officeDocument/2006/relationships/tags" Target="../tags/tag16.xml"/><Relationship Id="rId3" Type="http://schemas.openxmlformats.org/officeDocument/2006/relationships/image" Target="../media/image30.png"/><Relationship Id="rId2" Type="http://schemas.openxmlformats.org/officeDocument/2006/relationships/tags" Target="../tags/tag15.xml"/><Relationship Id="rId14" Type="http://schemas.openxmlformats.org/officeDocument/2006/relationships/notesSlide" Target="../notesSlides/notesSlide20.xml"/><Relationship Id="rId13" Type="http://schemas.openxmlformats.org/officeDocument/2006/relationships/slideLayout" Target="../slideLayouts/slideLayout1.xml"/><Relationship Id="rId12" Type="http://schemas.openxmlformats.org/officeDocument/2006/relationships/tags" Target="../tags/tag20.xml"/><Relationship Id="rId11" Type="http://schemas.openxmlformats.org/officeDocument/2006/relationships/image" Target="../media/image46.png"/><Relationship Id="rId10" Type="http://schemas.openxmlformats.org/officeDocument/2006/relationships/tags" Target="../tags/tag19.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25.xml"/><Relationship Id="rId7" Type="http://schemas.openxmlformats.org/officeDocument/2006/relationships/image" Target="../media/image48.png"/><Relationship Id="rId6" Type="http://schemas.openxmlformats.org/officeDocument/2006/relationships/tags" Target="../tags/tag24.xml"/><Relationship Id="rId5" Type="http://schemas.openxmlformats.org/officeDocument/2006/relationships/image" Target="../media/image47.png"/><Relationship Id="rId4" Type="http://schemas.openxmlformats.org/officeDocument/2006/relationships/tags" Target="../tags/tag23.xml"/><Relationship Id="rId3" Type="http://schemas.openxmlformats.org/officeDocument/2006/relationships/image" Target="../media/image30.png"/><Relationship Id="rId2" Type="http://schemas.openxmlformats.org/officeDocument/2006/relationships/tags" Target="../tags/tag22.xml"/><Relationship Id="rId12" Type="http://schemas.openxmlformats.org/officeDocument/2006/relationships/notesSlide" Target="../notesSlides/notesSlide21.xml"/><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tags" Target="../tags/tag31.xml"/><Relationship Id="rId7" Type="http://schemas.openxmlformats.org/officeDocument/2006/relationships/image" Target="../media/image51.png"/><Relationship Id="rId6" Type="http://schemas.openxmlformats.org/officeDocument/2006/relationships/tags" Target="../tags/tag30.xml"/><Relationship Id="rId5" Type="http://schemas.openxmlformats.org/officeDocument/2006/relationships/image" Target="../media/image50.png"/><Relationship Id="rId4" Type="http://schemas.openxmlformats.org/officeDocument/2006/relationships/tags" Target="../tags/tag29.xml"/><Relationship Id="rId3" Type="http://schemas.openxmlformats.org/officeDocument/2006/relationships/image" Target="../media/image30.png"/><Relationship Id="rId2" Type="http://schemas.openxmlformats.org/officeDocument/2006/relationships/tags" Target="../tags/tag28.xml"/><Relationship Id="rId11" Type="http://schemas.openxmlformats.org/officeDocument/2006/relationships/notesSlide" Target="../notesSlides/notesSlide22.xml"/><Relationship Id="rId10" Type="http://schemas.openxmlformats.org/officeDocument/2006/relationships/slideLayout" Target="../slideLayouts/slideLayout1.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xml"/><Relationship Id="rId7" Type="http://schemas.openxmlformats.org/officeDocument/2006/relationships/image" Target="../media/image54.png"/><Relationship Id="rId6" Type="http://schemas.openxmlformats.org/officeDocument/2006/relationships/tags" Target="../tags/tag35.xml"/><Relationship Id="rId5" Type="http://schemas.openxmlformats.org/officeDocument/2006/relationships/image" Target="../media/image30.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53.png"/><Relationship Id="rId1" Type="http://schemas.openxmlformats.org/officeDocument/2006/relationships/tags" Target="../tags/tag32.xml"/></Relationships>
</file>

<file path=ppt/slides/_rels/slide24.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tags" Target="../tags/tag40.xml"/><Relationship Id="rId7" Type="http://schemas.openxmlformats.org/officeDocument/2006/relationships/image" Target="../media/image56.png"/><Relationship Id="rId6" Type="http://schemas.openxmlformats.org/officeDocument/2006/relationships/tags" Target="../tags/tag39.xml"/><Relationship Id="rId5" Type="http://schemas.openxmlformats.org/officeDocument/2006/relationships/image" Target="../media/image30.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55.png"/><Relationship Id="rId13" Type="http://schemas.openxmlformats.org/officeDocument/2006/relationships/notesSlide" Target="../notesSlides/notesSlide24.xml"/><Relationship Id="rId12" Type="http://schemas.openxmlformats.org/officeDocument/2006/relationships/slideLayout" Target="../slideLayouts/slideLayout1.xml"/><Relationship Id="rId11" Type="http://schemas.openxmlformats.org/officeDocument/2006/relationships/image" Target="../media/image58.png"/><Relationship Id="rId10" Type="http://schemas.openxmlformats.org/officeDocument/2006/relationships/tags" Target="../tags/tag41.xml"/><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tags" Target="../tags/tag46.xml"/><Relationship Id="rId7" Type="http://schemas.openxmlformats.org/officeDocument/2006/relationships/image" Target="../media/image60.png"/><Relationship Id="rId6" Type="http://schemas.openxmlformats.org/officeDocument/2006/relationships/tags" Target="../tags/tag45.xml"/><Relationship Id="rId5" Type="http://schemas.openxmlformats.org/officeDocument/2006/relationships/image" Target="../media/image59.png"/><Relationship Id="rId4" Type="http://schemas.openxmlformats.org/officeDocument/2006/relationships/tags" Target="../tags/tag44.xml"/><Relationship Id="rId3" Type="http://schemas.openxmlformats.org/officeDocument/2006/relationships/image" Target="../media/image30.png"/><Relationship Id="rId2" Type="http://schemas.openxmlformats.org/officeDocument/2006/relationships/tags" Target="../tags/tag43.xml"/><Relationship Id="rId11" Type="http://schemas.openxmlformats.org/officeDocument/2006/relationships/notesSlide" Target="../notesSlides/notesSlide25.xml"/><Relationship Id="rId10" Type="http://schemas.openxmlformats.org/officeDocument/2006/relationships/slideLayout" Target="../slideLayouts/slideLayout1.xml"/><Relationship Id="rId1" Type="http://schemas.openxmlformats.org/officeDocument/2006/relationships/tags" Target="../tags/tag42.xml"/></Relationships>
</file>

<file path=ppt/slides/_rels/slide26.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tags" Target="../tags/tag51.xml"/><Relationship Id="rId7" Type="http://schemas.openxmlformats.org/officeDocument/2006/relationships/image" Target="../media/image63.png"/><Relationship Id="rId6" Type="http://schemas.openxmlformats.org/officeDocument/2006/relationships/tags" Target="../tags/tag50.xml"/><Relationship Id="rId5" Type="http://schemas.openxmlformats.org/officeDocument/2006/relationships/image" Target="../media/image62.png"/><Relationship Id="rId4" Type="http://schemas.openxmlformats.org/officeDocument/2006/relationships/tags" Target="../tags/tag49.xml"/><Relationship Id="rId3" Type="http://schemas.openxmlformats.org/officeDocument/2006/relationships/image" Target="../media/image30.png"/><Relationship Id="rId2" Type="http://schemas.openxmlformats.org/officeDocument/2006/relationships/tags" Target="../tags/tag48.xml"/><Relationship Id="rId11" Type="http://schemas.openxmlformats.org/officeDocument/2006/relationships/notesSlide" Target="../notesSlides/notesSlide26.xml"/><Relationship Id="rId10" Type="http://schemas.openxmlformats.org/officeDocument/2006/relationships/slideLayout" Target="../slideLayouts/slideLayout1.xml"/><Relationship Id="rId1" Type="http://schemas.openxmlformats.org/officeDocument/2006/relationships/tags" Target="../tags/tag47.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tags" Target="../tags/tag57.xml"/><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tags" Target="../tags/tag58.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68.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70.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7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6.sv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75.png"/><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80.png"/><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1.xml"/><Relationship Id="rId4" Type="http://schemas.openxmlformats.org/officeDocument/2006/relationships/image" Target="../media/image82.png"/><Relationship Id="rId3" Type="http://schemas.openxmlformats.org/officeDocument/2006/relationships/tags" Target="../tags/tag59.xml"/><Relationship Id="rId2" Type="http://schemas.openxmlformats.org/officeDocument/2006/relationships/image" Target="../media/image81.png"/><Relationship Id="rId1" Type="http://schemas.openxmlformats.org/officeDocument/2006/relationships/image" Target="../media/image30.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60.xml"/><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86.png"/><Relationship Id="rId2" Type="http://schemas.openxmlformats.org/officeDocument/2006/relationships/tags" Target="../tags/tag61.xml"/><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6.sv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6.sv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6.sv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6.sv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文本框 5"/>
          <p:cNvSpPr txBox="1"/>
          <p:nvPr/>
        </p:nvSpPr>
        <p:spPr>
          <a:xfrm>
            <a:off x="-635" y="1898015"/>
            <a:ext cx="12193270" cy="2338070"/>
          </a:xfrm>
          <a:prstGeom prst="rect">
            <a:avLst/>
          </a:prstGeom>
          <a:noFill/>
        </p:spPr>
        <p:txBody>
          <a:bodyPr wrap="square" rtlCol="0">
            <a:spAutoFit/>
          </a:bodyPr>
          <a:lstStyle/>
          <a:p>
            <a:pPr algn="ctr">
              <a:spcAft>
                <a:spcPts val="300"/>
              </a:spcAft>
              <a:defRPr/>
            </a:pPr>
            <a:r>
              <a:rPr lang="en-US" altLang="zh-CN" sz="4000" b="1" spc="3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MNIST</a:t>
            </a:r>
            <a:r>
              <a:rPr lang="zh-CN" altLang="en-US" sz="40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rPr>
              <a:t>数据集手写数字识别</a:t>
            </a:r>
            <a:endParaRPr lang="zh-CN" altLang="en-US" sz="32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endParaRPr>
          </a:p>
          <a:p>
            <a:pPr algn="ctr">
              <a:spcAft>
                <a:spcPts val="300"/>
              </a:spcAft>
              <a:defRPr/>
            </a:pPr>
            <a:endPar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endParaRPr>
          </a:p>
          <a:p>
            <a:pPr algn="ctr">
              <a:spcAft>
                <a:spcPts val="300"/>
              </a:spcAft>
              <a:defRPr/>
            </a:pPr>
            <a:endPar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endParaRPr>
          </a:p>
          <a:p>
            <a:pPr algn="ctr">
              <a:spcAft>
                <a:spcPts val="300"/>
              </a:spcAft>
              <a:defRPr/>
            </a:pPr>
            <a:r>
              <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rPr>
              <a:t>12111032</a:t>
            </a:r>
            <a:r>
              <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rPr>
              <a:t>班岳廷</a:t>
            </a:r>
            <a:r>
              <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rPr>
              <a:t> 12011331</a:t>
            </a:r>
            <a:r>
              <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rPr>
              <a:t>汪海玉</a:t>
            </a:r>
            <a:endPar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endParaRPr>
          </a:p>
          <a:p>
            <a:pPr algn="ctr">
              <a:spcAft>
                <a:spcPts val="300"/>
              </a:spcAft>
              <a:defRPr/>
            </a:pPr>
            <a:r>
              <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rPr>
              <a:t>11911214</a:t>
            </a:r>
            <a:r>
              <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rPr>
              <a:t>杨鸿嘉</a:t>
            </a:r>
            <a:r>
              <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rPr>
              <a:t> 11911303</a:t>
            </a:r>
            <a:r>
              <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rPr>
              <a:t>吉辰卿</a:t>
            </a:r>
            <a:endPar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endParaRPr>
          </a:p>
        </p:txBody>
      </p:sp>
      <p:pic>
        <p:nvPicPr>
          <p:cNvPr id="101" name="图片 100"/>
          <p:cNvPicPr>
            <a:picLocks noChangeAspect="1"/>
          </p:cNvPicPr>
          <p:nvPr>
            <p:custDataLst>
              <p:tags r:id="rId2"/>
            </p:custDataLst>
          </p:nvPr>
        </p:nvPicPr>
        <p:blipFill>
          <a:blip r:embed="rId3"/>
          <a:srcRect l="23265" t="39634" r="22511" b="36730"/>
          <a:stretch>
            <a:fillRect/>
          </a:stretch>
        </p:blipFill>
        <p:spPr>
          <a:xfrm>
            <a:off x="939165" y="130810"/>
            <a:ext cx="4602744" cy="1440000"/>
          </a:xfrm>
          <a:prstGeom prst="rect">
            <a:avLst/>
          </a:prstGeom>
          <a:noFill/>
          <a:ln w="9525">
            <a:noFill/>
          </a:ln>
        </p:spPr>
      </p:pic>
      <p:pic>
        <p:nvPicPr>
          <p:cNvPr id="100" name="图片 99"/>
          <p:cNvPicPr>
            <a:picLocks noChangeAspect="1"/>
          </p:cNvPicPr>
          <p:nvPr>
            <p:custDataLst>
              <p:tags r:id="rId4"/>
            </p:custDataLst>
          </p:nvPr>
        </p:nvPicPr>
        <p:blipFill>
          <a:blip r:embed="rId5"/>
          <a:stretch>
            <a:fillRect/>
          </a:stretch>
        </p:blipFill>
        <p:spPr>
          <a:xfrm>
            <a:off x="6005195" y="164465"/>
            <a:ext cx="4703394" cy="12600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73399" y="549275"/>
            <a:ext cx="2502664" cy="459853"/>
          </a:xfrm>
          <a:prstGeom prst="rect">
            <a:avLst/>
          </a:prstGeom>
        </p:spPr>
      </p:pic>
      <p:sp>
        <p:nvSpPr>
          <p:cNvPr id="3" name="文本框 2"/>
          <p:cNvSpPr txBox="1"/>
          <p:nvPr/>
        </p:nvSpPr>
        <p:spPr>
          <a:xfrm>
            <a:off x="515781" y="364075"/>
            <a:ext cx="163846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result</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8" name="文本框 7"/>
          <p:cNvSpPr txBox="1"/>
          <p:nvPr/>
        </p:nvSpPr>
        <p:spPr>
          <a:xfrm>
            <a:off x="4332515" y="163232"/>
            <a:ext cx="2911231" cy="369332"/>
          </a:xfrm>
          <a:prstGeom prst="rect">
            <a:avLst/>
          </a:prstGeom>
          <a:noFill/>
        </p:spPr>
        <p:txBody>
          <a:bodyPr wrap="square" rtlCol="0">
            <a:spAutoFit/>
          </a:bodyPr>
          <a:lstStyle/>
          <a:p>
            <a:r>
              <a:rPr lang="en-US" altLang="zh-CN" dirty="0"/>
              <a:t>2. Time consume </a:t>
            </a:r>
            <a:endParaRPr lang="zh-CN" altLang="en-US" dirty="0"/>
          </a:p>
        </p:txBody>
      </p:sp>
      <p:pic>
        <p:nvPicPr>
          <p:cNvPr id="5" name="图片 4"/>
          <p:cNvPicPr>
            <a:picLocks noChangeAspect="1"/>
          </p:cNvPicPr>
          <p:nvPr/>
        </p:nvPicPr>
        <p:blipFill>
          <a:blip r:embed="rId3"/>
          <a:stretch>
            <a:fillRect/>
          </a:stretch>
        </p:blipFill>
        <p:spPr>
          <a:xfrm>
            <a:off x="6096000" y="1348209"/>
            <a:ext cx="3967842" cy="104249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5822" y="2390699"/>
            <a:ext cx="5052420" cy="3789315"/>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003" y="2472341"/>
            <a:ext cx="5052420" cy="3789315"/>
          </a:xfrm>
          <a:prstGeom prst="rect">
            <a:avLst/>
          </a:prstGeom>
        </p:spPr>
      </p:pic>
      <p:pic>
        <p:nvPicPr>
          <p:cNvPr id="15" name="图片 14"/>
          <p:cNvPicPr>
            <a:picLocks noChangeAspect="1"/>
          </p:cNvPicPr>
          <p:nvPr/>
        </p:nvPicPr>
        <p:blipFill>
          <a:blip r:embed="rId6"/>
          <a:stretch>
            <a:fillRect/>
          </a:stretch>
        </p:blipFill>
        <p:spPr>
          <a:xfrm>
            <a:off x="729533" y="1418657"/>
            <a:ext cx="3902338" cy="1053684"/>
          </a:xfrm>
          <a:prstGeom prst="rect">
            <a:avLst/>
          </a:prstGeom>
        </p:spPr>
      </p:pic>
      <p:sp>
        <p:nvSpPr>
          <p:cNvPr id="16" name="文本框 15"/>
          <p:cNvSpPr txBox="1"/>
          <p:nvPr/>
        </p:nvSpPr>
        <p:spPr>
          <a:xfrm>
            <a:off x="2909468" y="587829"/>
            <a:ext cx="1423047" cy="369332"/>
          </a:xfrm>
          <a:prstGeom prst="rect">
            <a:avLst/>
          </a:prstGeom>
          <a:noFill/>
        </p:spPr>
        <p:txBody>
          <a:bodyPr wrap="square" rtlCol="0">
            <a:spAutoFit/>
          </a:bodyPr>
          <a:lstStyle/>
          <a:p>
            <a:r>
              <a:rPr lang="en-US" altLang="zh-CN" dirty="0"/>
              <a:t>together</a:t>
            </a:r>
            <a:endParaRPr lang="zh-CN" altLang="en-US" dirty="0"/>
          </a:p>
        </p:txBody>
      </p:sp>
      <p:sp>
        <p:nvSpPr>
          <p:cNvPr id="19" name="文本框 18"/>
          <p:cNvSpPr txBox="1"/>
          <p:nvPr/>
        </p:nvSpPr>
        <p:spPr>
          <a:xfrm>
            <a:off x="6343911" y="577816"/>
            <a:ext cx="1423047" cy="369332"/>
          </a:xfrm>
          <a:prstGeom prst="rect">
            <a:avLst/>
          </a:prstGeom>
          <a:noFill/>
        </p:spPr>
        <p:txBody>
          <a:bodyPr wrap="square" rtlCol="0">
            <a:spAutoFit/>
          </a:bodyPr>
          <a:lstStyle/>
          <a:p>
            <a:r>
              <a:rPr lang="en-US" altLang="zh-CN" dirty="0"/>
              <a:t>separate</a:t>
            </a:r>
            <a:endParaRPr lang="zh-CN" altLang="en-US" dirty="0"/>
          </a:p>
        </p:txBody>
      </p:sp>
      <p:cxnSp>
        <p:nvCxnSpPr>
          <p:cNvPr id="21" name="直接箭头连接符 20"/>
          <p:cNvCxnSpPr/>
          <p:nvPr/>
        </p:nvCxnSpPr>
        <p:spPr>
          <a:xfrm flipH="1">
            <a:off x="2909468" y="1009128"/>
            <a:ext cx="334475" cy="409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934200" y="957161"/>
            <a:ext cx="375557" cy="391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163846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result</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8" name="文本框 7"/>
          <p:cNvSpPr txBox="1"/>
          <p:nvPr/>
        </p:nvSpPr>
        <p:spPr>
          <a:xfrm>
            <a:off x="564293" y="1525161"/>
            <a:ext cx="2911231" cy="369332"/>
          </a:xfrm>
          <a:prstGeom prst="rect">
            <a:avLst/>
          </a:prstGeom>
          <a:noFill/>
        </p:spPr>
        <p:txBody>
          <a:bodyPr wrap="square" rtlCol="0">
            <a:spAutoFit/>
          </a:bodyPr>
          <a:lstStyle/>
          <a:p>
            <a:r>
              <a:rPr lang="en-US" altLang="zh-CN" dirty="0"/>
              <a:t>3. KNN parameter selection </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39" y="3072192"/>
            <a:ext cx="4121791" cy="3091343"/>
          </a:xfrm>
          <a:prstGeom prst="rect">
            <a:avLst/>
          </a:prstGeom>
        </p:spPr>
      </p:pic>
      <p:sp>
        <p:nvSpPr>
          <p:cNvPr id="9" name="文本框 8"/>
          <p:cNvSpPr txBox="1"/>
          <p:nvPr/>
        </p:nvSpPr>
        <p:spPr>
          <a:xfrm>
            <a:off x="5581759" y="635107"/>
            <a:ext cx="2933700" cy="2308324"/>
          </a:xfrm>
          <a:prstGeom prst="rect">
            <a:avLst/>
          </a:prstGeom>
          <a:noFill/>
        </p:spPr>
        <p:txBody>
          <a:bodyPr wrap="square" rtlCol="0">
            <a:spAutoFit/>
          </a:bodyPr>
          <a:lstStyle/>
          <a:p>
            <a:pPr marL="342900" indent="-342900">
              <a:buAutoNum type="arabicParenBoth"/>
            </a:pPr>
            <a:r>
              <a:rPr lang="en-US" altLang="zh-CN" dirty="0"/>
              <a:t>Method 1</a:t>
            </a:r>
            <a:endParaRPr lang="en-US" altLang="zh-CN" dirty="0"/>
          </a:p>
          <a:p>
            <a:r>
              <a:rPr lang="en-US" altLang="zh-CN" b="0" dirty="0" err="1">
                <a:solidFill>
                  <a:srgbClr val="4EC9B0"/>
                </a:solidFill>
                <a:effectLst/>
                <a:latin typeface="Consolas" panose="020B0609020204030204" pitchFamily="49" charset="0"/>
              </a:rPr>
              <a:t>GridSearchCV</a:t>
            </a:r>
            <a:r>
              <a:rPr lang="en-US" altLang="zh-CN" b="0" dirty="0">
                <a:solidFill>
                  <a:srgbClr val="D4D4D4"/>
                </a:solidFill>
                <a:effectLst/>
                <a:latin typeface="Consolas" panose="020B0609020204030204" pitchFamily="49" charset="0"/>
              </a:rPr>
              <a:t>, </a:t>
            </a:r>
            <a:r>
              <a:rPr lang="en-US" altLang="zh-CN" b="0" dirty="0" err="1">
                <a:solidFill>
                  <a:srgbClr val="4EC9B0"/>
                </a:solidFill>
                <a:effectLst/>
                <a:latin typeface="Consolas" panose="020B0609020204030204" pitchFamily="49" charset="0"/>
              </a:rPr>
              <a:t>RandomizedSearchCV</a:t>
            </a:r>
            <a:endParaRPr lang="en-US" altLang="zh-CN" b="0" dirty="0">
              <a:solidFill>
                <a:srgbClr val="D4D4D4"/>
              </a:solidFill>
              <a:effectLst/>
              <a:latin typeface="Consolas" panose="020B0609020204030204" pitchFamily="49" charset="0"/>
            </a:endParaRPr>
          </a:p>
          <a:p>
            <a:endParaRPr lang="en-US" altLang="zh-CN" dirty="0"/>
          </a:p>
          <a:p>
            <a:r>
              <a:rPr lang="en-US" altLang="zh-CN" dirty="0"/>
              <a:t>(2) Method 2 - Hand rub code </a:t>
            </a:r>
            <a:endParaRPr lang="en-US" altLang="zh-CN" dirty="0"/>
          </a:p>
          <a:p>
            <a:r>
              <a:rPr lang="en-US" altLang="zh-CN" dirty="0"/>
              <a:t>Best </a:t>
            </a:r>
            <a:r>
              <a:rPr lang="en-US" altLang="zh-CN" dirty="0" err="1"/>
              <a:t>n_neighbours</a:t>
            </a:r>
            <a:r>
              <a:rPr lang="en-US" altLang="zh-CN" dirty="0"/>
              <a:t> = 3</a:t>
            </a:r>
            <a:endParaRPr lang="en-US" altLang="zh-CN" dirty="0"/>
          </a:p>
          <a:p>
            <a:r>
              <a:rPr lang="en-US" altLang="zh-CN" dirty="0"/>
              <a:t>Accuracy = 0.948714 </a:t>
            </a:r>
            <a:endParaRPr lang="en-US" altLang="zh-CN"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759" y="2927003"/>
            <a:ext cx="4508962" cy="33817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stretch>
            <a:fillRect/>
          </a:stretch>
        </p:blipFill>
        <p:spPr>
          <a:xfrm>
            <a:off x="9173399" y="549275"/>
            <a:ext cx="2502664" cy="459853"/>
          </a:xfrm>
          <a:prstGeom prst="rect">
            <a:avLst/>
          </a:prstGeom>
        </p:spPr>
      </p:pic>
      <p:sp>
        <p:nvSpPr>
          <p:cNvPr id="4" name="文本框 3"/>
          <p:cNvSpPr txBox="1"/>
          <p:nvPr/>
        </p:nvSpPr>
        <p:spPr>
          <a:xfrm>
            <a:off x="5941060" y="3761556"/>
            <a:ext cx="309880" cy="645160"/>
          </a:xfrm>
          <a:prstGeom prst="rect">
            <a:avLst/>
          </a:prstGeom>
          <a:noFill/>
        </p:spPr>
        <p:txBody>
          <a:bodyPr wrap="none" rtlCol="0">
            <a:spAutoFit/>
          </a:bodyPr>
          <a:lstStyle/>
          <a:p>
            <a:pPr marL="0" marR="0" algn="just">
              <a:spcBef>
                <a:spcPts val="0"/>
              </a:spcBef>
              <a:spcAft>
                <a:spcPts val="0"/>
              </a:spcAft>
            </a:pPr>
            <a:endParaRPr lang="zh-CN" altLang="en-US" sz="3600" dirty="0">
              <a:solidFill>
                <a:schemeClr val="bg2">
                  <a:lumMod val="25000"/>
                </a:schemeClr>
              </a:solidFill>
              <a:ea typeface="思源黑体 CN Bold" panose="020B0800000000000000" pitchFamily="34" charset="-122"/>
              <a:cs typeface="+mn-ea"/>
            </a:endParaRPr>
          </a:p>
        </p:txBody>
      </p:sp>
      <p:sp>
        <p:nvSpPr>
          <p:cNvPr id="6" name="文本框 5"/>
          <p:cNvSpPr txBox="1"/>
          <p:nvPr/>
        </p:nvSpPr>
        <p:spPr>
          <a:xfrm>
            <a:off x="-635" y="499110"/>
            <a:ext cx="12192635" cy="43922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128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02 </a:t>
            </a:r>
            <a:endParaRPr lang="en-US" altLang="zh-CN" sz="128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96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LDA</a:t>
            </a:r>
            <a:endParaRPr lang="en-US" altLang="zh-CN" sz="4400" b="1"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cs typeface="黑体" panose="02010609060101010101" pitchFamily="49" charset="-122"/>
              <a:sym typeface="+mn-ea"/>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12011331</a:t>
            </a:r>
            <a:r>
              <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汪海玉</a:t>
            </a:r>
            <a:endPar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endParaRPr>
          </a:p>
          <a:p>
            <a:pPr marL="0" marR="0" lvl="0" indent="0" algn="ctr" defTabSz="914400" rtl="0" eaLnBrk="1" fontAlgn="auto" latinLnBrk="0" hangingPunct="1">
              <a:lnSpc>
                <a:spcPct val="100000"/>
              </a:lnSpc>
              <a:spcBef>
                <a:spcPts val="0"/>
              </a:spcBef>
              <a:spcAft>
                <a:spcPts val="300"/>
              </a:spcAft>
              <a:buClrTx/>
              <a:buSzTx/>
              <a:buFontTx/>
              <a:buNone/>
              <a:defRPr/>
            </a:pPr>
            <a:endPar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20" name="文本框 19"/>
          <p:cNvSpPr txBox="1"/>
          <p:nvPr/>
        </p:nvSpPr>
        <p:spPr>
          <a:xfrm>
            <a:off x="5881892" y="4700758"/>
            <a:ext cx="4305301" cy="306705"/>
          </a:xfrm>
          <a:prstGeom prst="rect">
            <a:avLst/>
          </a:prstGeom>
          <a:noFill/>
        </p:spPr>
        <p:txBody>
          <a:bodyPr wrap="square">
            <a:spAutoFit/>
          </a:bodyPr>
          <a:lstStyle/>
          <a:p>
            <a:pPr algn="ctr"/>
            <a:r>
              <a:rPr lang="zh-CN" altLang="en-US" sz="1400" dirty="0">
                <a:solidFill>
                  <a:schemeClr val="bg1"/>
                </a:solidFill>
                <a:ea typeface="思源黑体 CN Bold" panose="020B0800000000000000" pitchFamily="34" charset="-122"/>
                <a:cs typeface="Open Sans" panose="020B0606030504020204" pitchFamily="34" charset="0"/>
              </a:rPr>
              <a:t>血清内铂添加回收实验及方案可靠性验证</a:t>
            </a:r>
            <a:endParaRPr lang="en-US" altLang="zh-CN" sz="1400" dirty="0">
              <a:solidFill>
                <a:schemeClr val="bg1"/>
              </a:solidFill>
              <a:ea typeface="思源黑体 CN Bold" panose="020B0800000000000000" pitchFamily="34" charset="-122"/>
              <a:cs typeface="Open Sans" panose="020B0606030504020204" pitchFamily="34" charset="0"/>
            </a:endParaRPr>
          </a:p>
        </p:txBody>
      </p:sp>
      <p:sp>
        <p:nvSpPr>
          <p:cNvPr id="2" name="文本框 1"/>
          <p:cNvSpPr txBox="1"/>
          <p:nvPr/>
        </p:nvSpPr>
        <p:spPr>
          <a:xfrm>
            <a:off x="515781" y="364075"/>
            <a:ext cx="2185214"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lang="zh-CN" altLang="en-US" sz="3600" spc="300" dirty="0">
                <a:solidFill>
                  <a:srgbClr val="E7E6E6">
                    <a:lumMod val="25000"/>
                  </a:srgbClr>
                </a:solidFill>
                <a:latin typeface="思源黑体 CN Heavy" panose="020B0A00000000000000" pitchFamily="34" charset="-122"/>
                <a:ea typeface="思源黑体 CN Heavy" panose="020B0A00000000000000" pitchFamily="34" charset="-122"/>
              </a:rPr>
              <a:t>基础代码</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3" name="Rectangle 1"/>
          <p:cNvSpPr>
            <a:spLocks noChangeArrowheads="1"/>
          </p:cNvSpPr>
          <p:nvPr/>
        </p:nvSpPr>
        <p:spPr bwMode="auto">
          <a:xfrm>
            <a:off x="175215" y="1539618"/>
            <a:ext cx="5838653" cy="2677656"/>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rgbClr val="8888C6"/>
                </a:solidFill>
                <a:effectLst/>
                <a:latin typeface="Arial Unicode MS"/>
                <a:ea typeface="JetBrains Mono" panose="02000009000000000000"/>
              </a:rPr>
              <a:t>print</a:t>
            </a:r>
            <a:r>
              <a:rPr kumimoji="0" lang="zh-CN" altLang="zh-CN" sz="1400" b="0" i="0" u="none" strike="noStrike" cap="none" normalizeH="0" baseline="0" dirty="0">
                <a:ln>
                  <a:noFill/>
                </a:ln>
                <a:solidFill>
                  <a:srgbClr val="A9B7C6"/>
                </a:solidFill>
                <a:effectLst/>
                <a:latin typeface="Arial Unicode MS"/>
                <a:ea typeface="JetBrains Mono" panose="02000009000000000000"/>
              </a:rPr>
              <a:t>(</a:t>
            </a:r>
            <a:r>
              <a:rPr kumimoji="0" lang="zh-CN" altLang="zh-CN" sz="1400" b="0" i="0" u="none" strike="noStrike" cap="none" normalizeH="0" baseline="0" dirty="0">
                <a:ln>
                  <a:noFill/>
                </a:ln>
                <a:solidFill>
                  <a:srgbClr val="6A8759"/>
                </a:solidFill>
                <a:effectLst/>
                <a:latin typeface="Arial Unicode MS"/>
                <a:ea typeface="JetBrains Mono" panose="02000009000000000000"/>
              </a:rPr>
              <a:t>"=&gt; Splitting data into training and test sets..."</a:t>
            </a:r>
            <a:r>
              <a:rPr kumimoji="0" lang="zh-CN" altLang="zh-CN" sz="1400" b="0" i="0" u="none" strike="noStrike" cap="none" normalizeH="0" baseline="0" dirty="0">
                <a:ln>
                  <a:noFill/>
                </a:ln>
                <a:solidFill>
                  <a:srgbClr val="A9B7C6"/>
                </a:solidFill>
                <a:effectLst/>
                <a:latin typeface="Arial Unicode MS"/>
                <a:ea typeface="JetBrains Mono" panose="02000009000000000000"/>
              </a:rPr>
              <a:t>)</a:t>
            </a:r>
            <a:br>
              <a:rPr kumimoji="0" lang="zh-CN" altLang="zh-CN" sz="1400" b="0" i="0" u="none" strike="noStrike" cap="none" normalizeH="0" baseline="0" dirty="0">
                <a:ln>
                  <a:noFill/>
                </a:ln>
                <a:solidFill>
                  <a:srgbClr val="A9B7C6"/>
                </a:solidFill>
                <a:effectLst/>
                <a:latin typeface="Arial Unicode MS"/>
                <a:ea typeface="JetBrains Mono" panose="02000009000000000000"/>
              </a:rPr>
            </a:br>
            <a:r>
              <a:rPr kumimoji="0" lang="zh-CN" altLang="zh-CN" sz="1400" b="0" i="0" u="none" strike="noStrike" cap="none" normalizeH="0" baseline="0" dirty="0">
                <a:ln>
                  <a:noFill/>
                </a:ln>
                <a:solidFill>
                  <a:srgbClr val="A9B7C6"/>
                </a:solidFill>
                <a:effectLst/>
                <a:latin typeface="Arial Unicode MS"/>
                <a:ea typeface="JetBrains Mono" panose="02000009000000000000"/>
              </a:rPr>
              <a:t>test_size = </a:t>
            </a:r>
            <a:r>
              <a:rPr kumimoji="0" lang="zh-CN" altLang="zh-CN" sz="1400" b="0" i="0" u="none" strike="noStrike" cap="none" normalizeH="0" baseline="0" dirty="0">
                <a:ln>
                  <a:noFill/>
                </a:ln>
                <a:solidFill>
                  <a:srgbClr val="6897BB"/>
                </a:solidFill>
                <a:effectLst/>
                <a:latin typeface="Arial Unicode MS"/>
                <a:ea typeface="JetBrains Mono" panose="02000009000000000000"/>
              </a:rPr>
              <a:t>0.1</a:t>
            </a:r>
            <a:br>
              <a:rPr kumimoji="0" lang="zh-CN" altLang="zh-CN" sz="1400" b="0" i="0" u="none" strike="noStrike" cap="none" normalizeH="0" baseline="0" dirty="0">
                <a:ln>
                  <a:noFill/>
                </a:ln>
                <a:solidFill>
                  <a:srgbClr val="6897BB"/>
                </a:solidFill>
                <a:effectLst/>
                <a:latin typeface="Arial Unicode MS"/>
                <a:ea typeface="JetBrains Mono" panose="02000009000000000000"/>
              </a:rPr>
            </a:br>
            <a:r>
              <a:rPr kumimoji="0" lang="zh-CN" altLang="zh-CN" sz="1400" b="0" i="0" u="none" strike="noStrike" cap="none" normalizeH="0" baseline="0" dirty="0">
                <a:ln>
                  <a:noFill/>
                </a:ln>
                <a:solidFill>
                  <a:srgbClr val="A9B7C6"/>
                </a:solidFill>
                <a:effectLst/>
                <a:latin typeface="Arial Unicode MS"/>
                <a:ea typeface="JetBrains Mono" panose="02000009000000000000"/>
              </a:rPr>
              <a:t>train_x</a:t>
            </a:r>
            <a:r>
              <a:rPr kumimoji="0" lang="zh-CN" altLang="zh-CN" sz="1400" b="0" i="0" u="none" strike="noStrike" cap="none" normalizeH="0" baseline="0" dirty="0">
                <a:ln>
                  <a:noFill/>
                </a:ln>
                <a:solidFill>
                  <a:srgbClr val="CC7832"/>
                </a:solidFill>
                <a:effectLst/>
                <a:latin typeface="Arial Unicode MS"/>
                <a:ea typeface="JetBrains Mono" panose="02000009000000000000"/>
              </a:rPr>
              <a:t>, </a:t>
            </a:r>
            <a:r>
              <a:rPr kumimoji="0" lang="zh-CN" altLang="zh-CN" sz="1400" b="0" i="0" u="none" strike="noStrike" cap="none" normalizeH="0" baseline="0" dirty="0">
                <a:ln>
                  <a:noFill/>
                </a:ln>
                <a:solidFill>
                  <a:srgbClr val="A9B7C6"/>
                </a:solidFill>
                <a:effectLst/>
                <a:latin typeface="Arial Unicode MS"/>
                <a:ea typeface="JetBrains Mono" panose="02000009000000000000"/>
              </a:rPr>
              <a:t>test_x</a:t>
            </a:r>
            <a:r>
              <a:rPr kumimoji="0" lang="zh-CN" altLang="zh-CN" sz="1400" b="0" i="0" u="none" strike="noStrike" cap="none" normalizeH="0" baseline="0" dirty="0">
                <a:ln>
                  <a:noFill/>
                </a:ln>
                <a:solidFill>
                  <a:srgbClr val="CC7832"/>
                </a:solidFill>
                <a:effectLst/>
                <a:latin typeface="Arial Unicode MS"/>
                <a:ea typeface="JetBrains Mono" panose="02000009000000000000"/>
              </a:rPr>
              <a:t>, </a:t>
            </a:r>
            <a:r>
              <a:rPr kumimoji="0" lang="zh-CN" altLang="zh-CN" sz="1400" b="0" i="0" u="none" strike="noStrike" cap="none" normalizeH="0" baseline="0" dirty="0">
                <a:ln>
                  <a:noFill/>
                </a:ln>
                <a:solidFill>
                  <a:srgbClr val="A9B7C6"/>
                </a:solidFill>
                <a:effectLst/>
                <a:latin typeface="Arial Unicode MS"/>
                <a:ea typeface="JetBrains Mono" panose="02000009000000000000"/>
              </a:rPr>
              <a:t>train_y</a:t>
            </a:r>
            <a:r>
              <a:rPr kumimoji="0" lang="zh-CN" altLang="zh-CN" sz="1400" b="0" i="0" u="none" strike="noStrike" cap="none" normalizeH="0" baseline="0" dirty="0">
                <a:ln>
                  <a:noFill/>
                </a:ln>
                <a:solidFill>
                  <a:srgbClr val="CC7832"/>
                </a:solidFill>
                <a:effectLst/>
                <a:latin typeface="Arial Unicode MS"/>
                <a:ea typeface="JetBrains Mono" panose="02000009000000000000"/>
              </a:rPr>
              <a:t>, </a:t>
            </a:r>
            <a:r>
              <a:rPr kumimoji="0" lang="zh-CN" altLang="zh-CN" sz="1400" b="0" i="0" u="none" strike="noStrike" cap="none" normalizeH="0" baseline="0" dirty="0">
                <a:ln>
                  <a:noFill/>
                </a:ln>
                <a:solidFill>
                  <a:srgbClr val="A9B7C6"/>
                </a:solidFill>
                <a:effectLst/>
                <a:latin typeface="Arial Unicode MS"/>
                <a:ea typeface="JetBrains Mono" panose="02000009000000000000"/>
              </a:rPr>
              <a:t>test_y = train_test_split(X</a:t>
            </a:r>
            <a:r>
              <a:rPr kumimoji="0" lang="zh-CN" altLang="zh-CN" sz="1400" b="0" i="0" u="none" strike="noStrike" cap="none" normalizeH="0" baseline="0" dirty="0">
                <a:ln>
                  <a:noFill/>
                </a:ln>
                <a:solidFill>
                  <a:srgbClr val="CC7832"/>
                </a:solidFill>
                <a:effectLst/>
                <a:latin typeface="Arial Unicode MS"/>
                <a:ea typeface="JetBrains Mono" panose="02000009000000000000"/>
              </a:rPr>
              <a:t>, </a:t>
            </a:r>
            <a:r>
              <a:rPr kumimoji="0" lang="zh-CN" altLang="zh-CN" sz="1400" b="0" i="0" u="none" strike="noStrike" cap="none" normalizeH="0" baseline="0" dirty="0">
                <a:ln>
                  <a:noFill/>
                </a:ln>
                <a:solidFill>
                  <a:srgbClr val="A9B7C6"/>
                </a:solidFill>
                <a:effectLst/>
                <a:latin typeface="Arial Unicode MS"/>
                <a:ea typeface="JetBrains Mono" panose="02000009000000000000"/>
              </a:rPr>
              <a:t>y</a:t>
            </a:r>
            <a:r>
              <a:rPr kumimoji="0" lang="zh-CN" altLang="zh-CN" sz="1400" b="0" i="0" u="none" strike="noStrike" cap="none" normalizeH="0" baseline="0" dirty="0">
                <a:ln>
                  <a:noFill/>
                </a:ln>
                <a:solidFill>
                  <a:srgbClr val="CC7832"/>
                </a:solidFill>
                <a:effectLst/>
                <a:latin typeface="Arial Unicode MS"/>
                <a:ea typeface="JetBrains Mono" panose="02000009000000000000"/>
              </a:rPr>
              <a:t>, </a:t>
            </a:r>
            <a:r>
              <a:rPr kumimoji="0" lang="zh-CN" altLang="zh-CN" sz="1400" b="0" i="0" u="none" strike="noStrike" cap="none" normalizeH="0" baseline="0" dirty="0">
                <a:ln>
                  <a:noFill/>
                </a:ln>
                <a:solidFill>
                  <a:srgbClr val="AA4926"/>
                </a:solidFill>
                <a:effectLst/>
                <a:latin typeface="Arial Unicode MS"/>
                <a:ea typeface="JetBrains Mono" panose="02000009000000000000"/>
              </a:rPr>
              <a:t>test_size</a:t>
            </a:r>
            <a:r>
              <a:rPr kumimoji="0" lang="zh-CN" altLang="zh-CN" sz="1400" b="0" i="0" u="none" strike="noStrike" cap="none" normalizeH="0" baseline="0" dirty="0">
                <a:ln>
                  <a:noFill/>
                </a:ln>
                <a:solidFill>
                  <a:srgbClr val="A9B7C6"/>
                </a:solidFill>
                <a:effectLst/>
                <a:latin typeface="Arial Unicode MS"/>
                <a:ea typeface="JetBrains Mono" panose="02000009000000000000"/>
              </a:rPr>
              <a:t>=test_size</a:t>
            </a:r>
            <a:r>
              <a:rPr kumimoji="0" lang="zh-CN" altLang="zh-CN" sz="1400" b="0" i="0" u="none" strike="noStrike" cap="none" normalizeH="0" baseline="0" dirty="0">
                <a:ln>
                  <a:noFill/>
                </a:ln>
                <a:solidFill>
                  <a:srgbClr val="CC7832"/>
                </a:solidFill>
                <a:effectLst/>
                <a:latin typeface="Arial Unicode MS"/>
                <a:ea typeface="JetBrains Mono" panose="02000009000000000000"/>
              </a:rPr>
              <a:t>, </a:t>
            </a:r>
            <a:r>
              <a:rPr kumimoji="0" lang="zh-CN" altLang="zh-CN" sz="1400" b="0" i="0" u="none" strike="noStrike" cap="none" normalizeH="0" baseline="0" dirty="0">
                <a:ln>
                  <a:noFill/>
                </a:ln>
                <a:solidFill>
                  <a:srgbClr val="AA4926"/>
                </a:solidFill>
                <a:effectLst/>
                <a:latin typeface="Arial Unicode MS"/>
                <a:ea typeface="JetBrains Mono" panose="02000009000000000000"/>
              </a:rPr>
              <a:t>random_state</a:t>
            </a:r>
            <a:r>
              <a:rPr kumimoji="0" lang="zh-CN" altLang="zh-CN" sz="1400" b="0" i="0" u="none" strike="noStrike" cap="none" normalizeH="0" baseline="0" dirty="0">
                <a:ln>
                  <a:noFill/>
                </a:ln>
                <a:solidFill>
                  <a:srgbClr val="A9B7C6"/>
                </a:solidFill>
                <a:effectLst/>
                <a:latin typeface="Arial Unicode MS"/>
                <a:ea typeface="JetBrains Mono" panose="02000009000000000000"/>
              </a:rPr>
              <a:t>=</a:t>
            </a:r>
            <a:r>
              <a:rPr kumimoji="0" lang="zh-CN" altLang="zh-CN" sz="1400" b="0" i="0" u="none" strike="noStrike" cap="none" normalizeH="0" baseline="0" dirty="0">
                <a:ln>
                  <a:noFill/>
                </a:ln>
                <a:solidFill>
                  <a:srgbClr val="6897BB"/>
                </a:solidFill>
                <a:effectLst/>
                <a:latin typeface="Arial Unicode MS"/>
                <a:ea typeface="JetBrains Mono" panose="02000009000000000000"/>
              </a:rPr>
              <a:t>2</a:t>
            </a:r>
            <a:r>
              <a:rPr kumimoji="0" lang="zh-CN" altLang="zh-CN" sz="1400" b="0" i="0" u="none" strike="noStrike" cap="none" normalizeH="0" baseline="0" dirty="0">
                <a:ln>
                  <a:noFill/>
                </a:ln>
                <a:solidFill>
                  <a:srgbClr val="A9B7C6"/>
                </a:solidFill>
                <a:effectLst/>
                <a:latin typeface="Arial Unicode MS"/>
                <a:ea typeface="JetBrains Mono" panose="02000009000000000000"/>
              </a:rPr>
              <a:t>)</a:t>
            </a:r>
            <a:br>
              <a:rPr kumimoji="0" lang="zh-CN" altLang="zh-CN" sz="1400" b="0" i="0" u="none" strike="noStrike" cap="none" normalizeH="0" baseline="0" dirty="0">
                <a:ln>
                  <a:noFill/>
                </a:ln>
                <a:solidFill>
                  <a:srgbClr val="A9B7C6"/>
                </a:solidFill>
                <a:effectLst/>
                <a:latin typeface="Arial Unicode MS"/>
                <a:ea typeface="JetBrains Mono" panose="02000009000000000000"/>
              </a:rPr>
            </a:br>
            <a:br>
              <a:rPr kumimoji="0" lang="zh-CN" altLang="zh-CN" sz="1400" b="0" i="0" u="none" strike="noStrike" cap="none" normalizeH="0" baseline="0" dirty="0">
                <a:ln>
                  <a:noFill/>
                </a:ln>
                <a:solidFill>
                  <a:srgbClr val="A9B7C6"/>
                </a:solidFill>
                <a:effectLst/>
                <a:latin typeface="Arial Unicode MS"/>
                <a:ea typeface="JetBrains Mono" panose="02000009000000000000"/>
              </a:rPr>
            </a:br>
            <a:r>
              <a:rPr kumimoji="0" lang="zh-CN" altLang="zh-CN" sz="1400" b="0" i="0" u="none" strike="noStrike" cap="none" normalizeH="0" baseline="0" dirty="0">
                <a:ln>
                  <a:noFill/>
                </a:ln>
                <a:solidFill>
                  <a:srgbClr val="808080"/>
                </a:solidFill>
                <a:effectLst/>
                <a:latin typeface="Arial Unicode MS"/>
                <a:ea typeface="JetBrains Mono" panose="02000009000000000000"/>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建立</a:t>
            </a:r>
            <a:r>
              <a:rPr kumimoji="0" lang="zh-CN" altLang="zh-CN" sz="1400" b="0" i="0" u="none" strike="noStrike" cap="none" normalizeH="0" baseline="0" dirty="0">
                <a:ln>
                  <a:noFill/>
                </a:ln>
                <a:solidFill>
                  <a:srgbClr val="808080"/>
                </a:solidFill>
                <a:effectLst/>
                <a:latin typeface="Arial Unicode MS"/>
                <a:ea typeface="JetBrains Mono" panose="02000009000000000000"/>
              </a:rPr>
              <a:t> LDA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模型</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8888C6"/>
                </a:solidFill>
                <a:effectLst/>
                <a:latin typeface="Arial Unicode MS"/>
                <a:ea typeface="JetBrains Mono" panose="02000009000000000000"/>
              </a:rPr>
              <a:t>print</a:t>
            </a:r>
            <a:r>
              <a:rPr kumimoji="0" lang="zh-CN" altLang="zh-CN" sz="1400" b="0" i="0" u="none" strike="noStrike" cap="none" normalizeH="0" baseline="0" dirty="0">
                <a:ln>
                  <a:noFill/>
                </a:ln>
                <a:solidFill>
                  <a:srgbClr val="A9B7C6"/>
                </a:solidFill>
                <a:effectLst/>
                <a:latin typeface="Arial Unicode MS"/>
                <a:ea typeface="JetBrains Mono" panose="02000009000000000000"/>
              </a:rPr>
              <a:t>(</a:t>
            </a:r>
            <a:r>
              <a:rPr kumimoji="0" lang="zh-CN" altLang="zh-CN" sz="1400" b="0" i="0" u="none" strike="noStrike" cap="none" normalizeH="0" baseline="0" dirty="0">
                <a:ln>
                  <a:noFill/>
                </a:ln>
                <a:solidFill>
                  <a:srgbClr val="6A8759"/>
                </a:solidFill>
                <a:effectLst/>
                <a:latin typeface="Arial Unicode MS"/>
                <a:ea typeface="JetBrains Mono" panose="02000009000000000000"/>
              </a:rPr>
              <a:t>"=&gt; Building LDA model..."</a:t>
            </a:r>
            <a:r>
              <a:rPr kumimoji="0" lang="zh-CN" altLang="zh-CN" sz="1400" b="0" i="0" u="none" strike="noStrike" cap="none" normalizeH="0" baseline="0" dirty="0">
                <a:ln>
                  <a:noFill/>
                </a:ln>
                <a:solidFill>
                  <a:srgbClr val="A9B7C6"/>
                </a:solidFill>
                <a:effectLst/>
                <a:latin typeface="Arial Unicode MS"/>
                <a:ea typeface="JetBrains Mono" panose="02000009000000000000"/>
              </a:rPr>
              <a:t>)</a:t>
            </a:r>
            <a:br>
              <a:rPr kumimoji="0" lang="zh-CN" altLang="zh-CN" sz="1400" b="0" i="0" u="none" strike="noStrike" cap="none" normalizeH="0" baseline="0" dirty="0">
                <a:ln>
                  <a:noFill/>
                </a:ln>
                <a:solidFill>
                  <a:srgbClr val="A9B7C6"/>
                </a:solidFill>
                <a:effectLst/>
                <a:latin typeface="Arial Unicode MS"/>
                <a:ea typeface="JetBrains Mono" panose="02000009000000000000"/>
              </a:rPr>
            </a:br>
            <a:r>
              <a:rPr kumimoji="0" lang="zh-CN" altLang="zh-CN" sz="1400" b="0" i="0" u="none" strike="noStrike" cap="none" normalizeH="0" baseline="0" dirty="0">
                <a:ln>
                  <a:noFill/>
                </a:ln>
                <a:solidFill>
                  <a:srgbClr val="A9B7C6"/>
                </a:solidFill>
                <a:effectLst/>
                <a:latin typeface="Arial Unicode MS"/>
                <a:ea typeface="JetBrains Mono" panose="02000009000000000000"/>
              </a:rPr>
              <a:t>time1 = time.time()</a:t>
            </a:r>
            <a:br>
              <a:rPr kumimoji="0" lang="zh-CN" altLang="zh-CN" sz="1400" b="0" i="0" u="none" strike="noStrike" cap="none" normalizeH="0" baseline="0" dirty="0">
                <a:ln>
                  <a:noFill/>
                </a:ln>
                <a:solidFill>
                  <a:srgbClr val="A9B7C6"/>
                </a:solidFill>
                <a:effectLst/>
                <a:latin typeface="Arial Unicode MS"/>
                <a:ea typeface="JetBrains Mono" panose="02000009000000000000"/>
              </a:rPr>
            </a:br>
            <a:r>
              <a:rPr kumimoji="0" lang="zh-CN" altLang="zh-CN" sz="1400" b="0" i="0" u="none" strike="noStrike" cap="none" normalizeH="0" baseline="0" dirty="0">
                <a:ln>
                  <a:noFill/>
                </a:ln>
                <a:solidFill>
                  <a:srgbClr val="A9B7C6"/>
                </a:solidFill>
                <a:effectLst/>
                <a:latin typeface="Arial Unicode MS"/>
                <a:ea typeface="JetBrains Mono" panose="02000009000000000000"/>
              </a:rPr>
              <a:t>m_lda = </a:t>
            </a:r>
            <a:r>
              <a:rPr kumimoji="0" lang="zh-CN" altLang="zh-CN" sz="1400" b="0" i="0" u="none" strike="noStrike" cap="none" normalizeH="0" baseline="0" dirty="0">
                <a:ln>
                  <a:noFill/>
                </a:ln>
                <a:solidFill>
                  <a:srgbClr val="A9B7C6"/>
                </a:solidFill>
                <a:effectLst/>
                <a:highlight>
                  <a:srgbClr val="FFFF00"/>
                </a:highlight>
                <a:latin typeface="Arial Unicode MS"/>
                <a:ea typeface="JetBrains Mono" panose="02000009000000000000"/>
              </a:rPr>
              <a:t>LinearDiscriminantAnalysis()</a:t>
            </a:r>
            <a:br>
              <a:rPr kumimoji="0" lang="zh-CN" altLang="zh-CN" sz="1400" b="0" i="0" u="none" strike="noStrike" cap="none" normalizeH="0" baseline="0" dirty="0">
                <a:ln>
                  <a:noFill/>
                </a:ln>
                <a:solidFill>
                  <a:srgbClr val="A9B7C6"/>
                </a:solidFill>
                <a:effectLst/>
                <a:latin typeface="Arial Unicode MS"/>
                <a:ea typeface="JetBrains Mono" panose="02000009000000000000"/>
              </a:rPr>
            </a:br>
            <a:r>
              <a:rPr kumimoji="0" lang="zh-CN" altLang="zh-CN" sz="1400" b="0" i="0" u="none" strike="noStrike" cap="none" normalizeH="0" baseline="0" dirty="0">
                <a:ln>
                  <a:noFill/>
                </a:ln>
                <a:solidFill>
                  <a:srgbClr val="808080"/>
                </a:solidFill>
                <a:effectLst/>
                <a:latin typeface="Arial Unicode MS"/>
                <a:ea typeface="JetBrains Mono" panose="02000009000000000000"/>
              </a:rPr>
              <a:t># </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进行模型训练</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a:ln>
                  <a:noFill/>
                </a:ln>
                <a:solidFill>
                  <a:srgbClr val="A9B7C6"/>
                </a:solidFill>
                <a:effectLst/>
                <a:highlight>
                  <a:srgbClr val="FFFF00"/>
                </a:highlight>
                <a:latin typeface="Arial Unicode MS"/>
                <a:ea typeface="JetBrains Mono" panose="02000009000000000000"/>
              </a:rPr>
              <a:t>m_lda.fit</a:t>
            </a:r>
            <a:r>
              <a:rPr kumimoji="0" lang="zh-CN" altLang="zh-CN" sz="1400" b="0" i="0" u="none" strike="noStrike" cap="none" normalizeH="0" baseline="0" dirty="0">
                <a:ln>
                  <a:noFill/>
                </a:ln>
                <a:solidFill>
                  <a:srgbClr val="A9B7C6"/>
                </a:solidFill>
                <a:effectLst/>
                <a:latin typeface="Arial Unicode MS"/>
                <a:ea typeface="JetBrains Mono" panose="02000009000000000000"/>
              </a:rPr>
              <a:t>(train_x</a:t>
            </a:r>
            <a:r>
              <a:rPr kumimoji="0" lang="zh-CN" altLang="zh-CN" sz="1400" b="0" i="0" u="none" strike="noStrike" cap="none" normalizeH="0" baseline="0" dirty="0">
                <a:ln>
                  <a:noFill/>
                </a:ln>
                <a:solidFill>
                  <a:srgbClr val="CC7832"/>
                </a:solidFill>
                <a:effectLst/>
                <a:latin typeface="Arial Unicode MS"/>
                <a:ea typeface="JetBrains Mono" panose="02000009000000000000"/>
              </a:rPr>
              <a:t>, </a:t>
            </a:r>
            <a:r>
              <a:rPr kumimoji="0" lang="zh-CN" altLang="zh-CN" sz="1400" b="0" i="0" u="none" strike="noStrike" cap="none" normalizeH="0" baseline="0" dirty="0">
                <a:ln>
                  <a:noFill/>
                </a:ln>
                <a:solidFill>
                  <a:srgbClr val="A9B7C6"/>
                </a:solidFill>
                <a:effectLst/>
                <a:latin typeface="Arial Unicode MS"/>
                <a:ea typeface="JetBrains Mono" panose="02000009000000000000"/>
              </a:rPr>
              <a:t>train_y)</a:t>
            </a:r>
            <a:br>
              <a:rPr kumimoji="0" lang="zh-CN" altLang="zh-CN" sz="1400" b="0" i="0" u="none" strike="noStrike" cap="none" normalizeH="0" baseline="0" dirty="0">
                <a:ln>
                  <a:noFill/>
                </a:ln>
                <a:solidFill>
                  <a:srgbClr val="A9B7C6"/>
                </a:solidFill>
                <a:effectLst/>
                <a:latin typeface="Arial Unicode MS"/>
                <a:ea typeface="JetBrains Mono" panose="02000009000000000000"/>
              </a:rPr>
            </a:br>
            <a:r>
              <a:rPr kumimoji="0" lang="zh-CN" altLang="zh-CN" sz="1400" b="0" i="0" u="none" strike="noStrike" cap="none" normalizeH="0" baseline="0" dirty="0">
                <a:ln>
                  <a:noFill/>
                </a:ln>
                <a:solidFill>
                  <a:srgbClr val="8888C6"/>
                </a:solidFill>
                <a:effectLst/>
                <a:latin typeface="Arial Unicode MS"/>
                <a:ea typeface="JetBrains Mono" panose="02000009000000000000"/>
              </a:rPr>
              <a:t>print</a:t>
            </a:r>
            <a:r>
              <a:rPr kumimoji="0" lang="zh-CN" altLang="zh-CN" sz="1400" b="0" i="0" u="none" strike="noStrike" cap="none" normalizeH="0" baseline="0" dirty="0">
                <a:ln>
                  <a:noFill/>
                </a:ln>
                <a:solidFill>
                  <a:srgbClr val="A9B7C6"/>
                </a:solidFill>
                <a:effectLst/>
                <a:latin typeface="Arial Unicode MS"/>
                <a:ea typeface="JetBrains Mono" panose="02000009000000000000"/>
              </a:rPr>
              <a:t>(</a:t>
            </a:r>
            <a:r>
              <a:rPr kumimoji="0" lang="zh-CN" altLang="zh-CN" sz="1400" b="0" i="0" u="none" strike="noStrike" cap="none" normalizeH="0" baseline="0" dirty="0">
                <a:ln>
                  <a:noFill/>
                </a:ln>
                <a:solidFill>
                  <a:srgbClr val="6A8759"/>
                </a:solidFill>
                <a:effectLst/>
                <a:latin typeface="Arial Unicode MS"/>
                <a:ea typeface="JetBrains Mono" panose="02000009000000000000"/>
              </a:rPr>
              <a:t>"=&gt; Training done, time cost: "</a:t>
            </a:r>
            <a:r>
              <a:rPr kumimoji="0" lang="zh-CN" altLang="zh-CN" sz="1400" b="0" i="0" u="none" strike="noStrike" cap="none" normalizeH="0" baseline="0" dirty="0">
                <a:ln>
                  <a:noFill/>
                </a:ln>
                <a:solidFill>
                  <a:srgbClr val="CC7832"/>
                </a:solidFill>
                <a:effectLst/>
                <a:latin typeface="Arial Unicode MS"/>
                <a:ea typeface="JetBrains Mono" panose="02000009000000000000"/>
              </a:rPr>
              <a:t>, </a:t>
            </a:r>
            <a:r>
              <a:rPr kumimoji="0" lang="zh-CN" altLang="zh-CN" sz="1400" b="0" i="0" u="none" strike="noStrike" cap="none" normalizeH="0" baseline="0" dirty="0">
                <a:ln>
                  <a:noFill/>
                </a:ln>
                <a:solidFill>
                  <a:srgbClr val="A9B7C6"/>
                </a:solidFill>
                <a:effectLst/>
                <a:latin typeface="Arial Unicode MS"/>
                <a:ea typeface="JetBrains Mono" panose="02000009000000000000"/>
              </a:rPr>
              <a:t>time.time() - time1</a:t>
            </a:r>
            <a:r>
              <a:rPr kumimoji="0" lang="zh-CN" altLang="zh-CN" sz="1400" b="0" i="0" u="none" strike="noStrike" cap="none" normalizeH="0" baseline="0" dirty="0">
                <a:ln>
                  <a:noFill/>
                </a:ln>
                <a:solidFill>
                  <a:srgbClr val="CC7832"/>
                </a:solidFill>
                <a:effectLst/>
                <a:latin typeface="Arial Unicode MS"/>
                <a:ea typeface="JetBrains Mono" panose="02000009000000000000"/>
              </a:rPr>
              <a:t>, </a:t>
            </a:r>
            <a:r>
              <a:rPr kumimoji="0" lang="zh-CN" altLang="zh-CN" sz="1400" b="0" i="0" u="none" strike="noStrike" cap="none" normalizeH="0" baseline="0" dirty="0">
                <a:ln>
                  <a:noFill/>
                </a:ln>
                <a:solidFill>
                  <a:srgbClr val="6A8759"/>
                </a:solidFill>
                <a:effectLst/>
                <a:latin typeface="Arial Unicode MS"/>
                <a:ea typeface="JetBrains Mono" panose="02000009000000000000"/>
              </a:rPr>
              <a:t>"s"</a:t>
            </a:r>
            <a:r>
              <a:rPr kumimoji="0" lang="zh-CN" altLang="zh-CN" sz="1400" b="0" i="0" u="none" strike="noStrike" cap="none" normalizeH="0" baseline="0" dirty="0">
                <a:ln>
                  <a:noFill/>
                </a:ln>
                <a:solidFill>
                  <a:srgbClr val="A9B7C6"/>
                </a:solidFill>
                <a:effectLst/>
                <a:latin typeface="Arial Unicode MS"/>
                <a:ea typeface="JetBrains Mono" panose="02000009000000000000"/>
              </a:rPr>
              <a:t>)</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508460" y="2740060"/>
            <a:ext cx="5683540" cy="3693319"/>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0" i="0" u="none" strike="noStrike" cap="none" normalizeH="0" baseline="0" dirty="0">
                <a:ln>
                  <a:noFill/>
                </a:ln>
                <a:solidFill>
                  <a:srgbClr val="808080"/>
                </a:solidFill>
                <a:effectLst/>
                <a:latin typeface="Arial Unicode MS"/>
                <a:ea typeface="JetBrains Mono" panose="02000009000000000000"/>
              </a:rPr>
              <a:t># </a:t>
            </a:r>
            <a:r>
              <a:rPr kumimoji="0" lang="zh-CN" altLang="zh-CN" sz="105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计算混淆矩阵</a:t>
            </a:r>
            <a:br>
              <a:rPr kumimoji="0" lang="zh-CN" altLang="zh-CN" sz="105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C2 = confusion_matrix(test_y</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9B7C6"/>
                </a:solidFill>
                <a:effectLst/>
                <a:latin typeface="Arial Unicode MS"/>
                <a:ea typeface="JetBrains Mono" panose="02000009000000000000"/>
              </a:rPr>
              <a:t>y_test_pred)</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808080"/>
                </a:solidFill>
                <a:effectLst/>
                <a:latin typeface="Arial Unicode MS"/>
                <a:ea typeface="JetBrains Mono" panose="02000009000000000000"/>
              </a:rPr>
              <a:t># </a:t>
            </a:r>
            <a:r>
              <a:rPr kumimoji="0" lang="zh-CN" altLang="zh-CN" sz="105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打混淆矩阵</a:t>
            </a:r>
            <a:br>
              <a:rPr kumimoji="0" lang="zh-CN" altLang="zh-CN" sz="105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050" b="0" i="0" u="none" strike="noStrike" cap="none" normalizeH="0" baseline="0" dirty="0">
                <a:ln>
                  <a:noFill/>
                </a:ln>
                <a:solidFill>
                  <a:srgbClr val="8888C6"/>
                </a:solidFill>
                <a:effectLst/>
                <a:latin typeface="Arial Unicode MS"/>
                <a:ea typeface="JetBrains Mono" panose="02000009000000000000"/>
              </a:rPr>
              <a:t>print</a:t>
            </a:r>
            <a:r>
              <a:rPr kumimoji="0" lang="zh-CN" altLang="zh-CN" sz="1050" b="0" i="0" u="none" strike="noStrike" cap="none" normalizeH="0" baseline="0" dirty="0">
                <a:ln>
                  <a:noFill/>
                </a:ln>
                <a:solidFill>
                  <a:srgbClr val="A9B7C6"/>
                </a:solidFill>
                <a:effectLst/>
                <a:latin typeface="Arial Unicode MS"/>
                <a:ea typeface="JetBrains Mono" panose="02000009000000000000"/>
              </a:rPr>
              <a:t>(C2)</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808080"/>
                </a:solidFill>
                <a:effectLst/>
                <a:latin typeface="Arial Unicode MS"/>
                <a:ea typeface="JetBrains Mono" panose="02000009000000000000"/>
              </a:rPr>
              <a:t># convert C2 into percentage</a:t>
            </a:r>
            <a:br>
              <a:rPr kumimoji="0" lang="zh-CN" altLang="zh-CN" sz="1050" b="0" i="0" u="none" strike="noStrike" cap="none" normalizeH="0" baseline="0" dirty="0">
                <a:ln>
                  <a:noFill/>
                </a:ln>
                <a:solidFill>
                  <a:srgbClr val="808080"/>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C2_percentage = C2 / C2.sum(</a:t>
            </a:r>
            <a:r>
              <a:rPr kumimoji="0" lang="zh-CN" altLang="zh-CN" sz="1050" b="0" i="0" u="none" strike="noStrike" cap="none" normalizeH="0" baseline="0" dirty="0">
                <a:ln>
                  <a:noFill/>
                </a:ln>
                <a:solidFill>
                  <a:srgbClr val="AA4926"/>
                </a:solidFill>
                <a:effectLst/>
                <a:latin typeface="Arial Unicode MS"/>
                <a:ea typeface="JetBrains Mono" panose="02000009000000000000"/>
              </a:rPr>
              <a:t>axis</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6897BB"/>
                </a:solidFill>
                <a:effectLst/>
                <a:latin typeface="Arial Unicode MS"/>
                <a:ea typeface="JetBrains Mono" panose="02000009000000000000"/>
              </a:rPr>
              <a:t>1</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A4926"/>
                </a:solidFill>
                <a:effectLst/>
                <a:latin typeface="Arial Unicode MS"/>
                <a:ea typeface="JetBrains Mono" panose="02000009000000000000"/>
              </a:rPr>
              <a:t>keepdims</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CC7832"/>
                </a:solidFill>
                <a:effectLst/>
                <a:latin typeface="Arial Unicode MS"/>
                <a:ea typeface="JetBrains Mono" panose="02000009000000000000"/>
              </a:rPr>
              <a:t>True</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8888C6"/>
                </a:solidFill>
                <a:effectLst/>
                <a:latin typeface="Arial Unicode MS"/>
                <a:ea typeface="JetBrains Mono" panose="02000009000000000000"/>
              </a:rPr>
              <a:t>print</a:t>
            </a:r>
            <a:r>
              <a:rPr kumimoji="0" lang="zh-CN" altLang="zh-CN" sz="1050" b="0" i="0" u="none" strike="noStrike" cap="none" normalizeH="0" baseline="0" dirty="0">
                <a:ln>
                  <a:noFill/>
                </a:ln>
                <a:solidFill>
                  <a:srgbClr val="A9B7C6"/>
                </a:solidFill>
                <a:effectLst/>
                <a:latin typeface="Arial Unicode MS"/>
                <a:ea typeface="JetBrains Mono" panose="02000009000000000000"/>
              </a:rPr>
              <a:t>(C2_percentage)</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accuracy = m_lda.score(test_x</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9B7C6"/>
                </a:solidFill>
                <a:effectLst/>
                <a:latin typeface="Arial Unicode MS"/>
                <a:ea typeface="JetBrains Mono" panose="02000009000000000000"/>
              </a:rPr>
              <a:t>test_y)</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808080"/>
                </a:solidFill>
                <a:effectLst/>
                <a:latin typeface="Arial Unicode MS"/>
                <a:ea typeface="JetBrains Mono" panose="02000009000000000000"/>
              </a:rPr>
              <a:t># draw C2 and C2_percentage in heatmap</a:t>
            </a:r>
            <a:br>
              <a:rPr kumimoji="0" lang="zh-CN" altLang="zh-CN" sz="1050" b="0" i="0" u="none" strike="noStrike" cap="none" normalizeH="0" baseline="0" dirty="0">
                <a:ln>
                  <a:noFill/>
                </a:ln>
                <a:solidFill>
                  <a:srgbClr val="808080"/>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plt.figure(</a:t>
            </a:r>
            <a:r>
              <a:rPr kumimoji="0" lang="zh-CN" altLang="zh-CN" sz="1050" b="0" i="0" u="none" strike="noStrike" cap="none" normalizeH="0" baseline="0" dirty="0">
                <a:ln>
                  <a:noFill/>
                </a:ln>
                <a:solidFill>
                  <a:srgbClr val="AA4926"/>
                </a:solidFill>
                <a:effectLst/>
                <a:latin typeface="Arial Unicode MS"/>
                <a:ea typeface="JetBrains Mono" panose="02000009000000000000"/>
              </a:rPr>
              <a:t>figsize</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6897BB"/>
                </a:solidFill>
                <a:effectLst/>
                <a:latin typeface="Arial Unicode MS"/>
                <a:ea typeface="JetBrains Mono" panose="02000009000000000000"/>
              </a:rPr>
              <a:t>10</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6897BB"/>
                </a:solidFill>
                <a:effectLst/>
                <a:latin typeface="Arial Unicode MS"/>
                <a:ea typeface="JetBrains Mono" panose="02000009000000000000"/>
              </a:rPr>
              <a:t>10</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plt.subplot(</a:t>
            </a:r>
            <a:r>
              <a:rPr kumimoji="0" lang="zh-CN" altLang="zh-CN" sz="1050" b="0" i="0" u="none" strike="noStrike" cap="none" normalizeH="0" baseline="0" dirty="0">
                <a:ln>
                  <a:noFill/>
                </a:ln>
                <a:solidFill>
                  <a:srgbClr val="6897BB"/>
                </a:solidFill>
                <a:effectLst/>
                <a:latin typeface="Arial Unicode MS"/>
                <a:ea typeface="JetBrains Mono" panose="02000009000000000000"/>
              </a:rPr>
              <a:t>2</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6897BB"/>
                </a:solidFill>
                <a:effectLst/>
                <a:latin typeface="Arial Unicode MS"/>
                <a:ea typeface="JetBrains Mono" panose="02000009000000000000"/>
              </a:rPr>
              <a:t>1</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6897BB"/>
                </a:solidFill>
                <a:effectLst/>
                <a:latin typeface="Arial Unicode MS"/>
                <a:ea typeface="JetBrains Mono" panose="02000009000000000000"/>
              </a:rPr>
              <a:t>1</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sns.heatmap(C2</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A4926"/>
                </a:solidFill>
                <a:effectLst/>
                <a:latin typeface="Arial Unicode MS"/>
                <a:ea typeface="JetBrains Mono" panose="02000009000000000000"/>
              </a:rPr>
              <a:t>annot</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CC7832"/>
                </a:solidFill>
                <a:effectLst/>
                <a:latin typeface="Arial Unicode MS"/>
                <a:ea typeface="JetBrains Mono" panose="02000009000000000000"/>
              </a:rPr>
              <a:t>True, </a:t>
            </a:r>
            <a:r>
              <a:rPr kumimoji="0" lang="zh-CN" altLang="zh-CN" sz="1050" b="0" i="0" u="none" strike="noStrike" cap="none" normalizeH="0" baseline="0" dirty="0">
                <a:ln>
                  <a:noFill/>
                </a:ln>
                <a:solidFill>
                  <a:srgbClr val="AA4926"/>
                </a:solidFill>
                <a:effectLst/>
                <a:latin typeface="Arial Unicode MS"/>
                <a:ea typeface="JetBrains Mono" panose="02000009000000000000"/>
              </a:rPr>
              <a:t>cmap</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6A8759"/>
                </a:solidFill>
                <a:effectLst/>
                <a:latin typeface="Arial Unicode MS"/>
                <a:ea typeface="JetBrains Mono" panose="02000009000000000000"/>
              </a:rPr>
              <a:t>'Blues'</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A4926"/>
                </a:solidFill>
                <a:effectLst/>
                <a:latin typeface="Arial Unicode MS"/>
                <a:ea typeface="JetBrains Mono" panose="02000009000000000000"/>
              </a:rPr>
              <a:t>fmt</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6A8759"/>
                </a:solidFill>
                <a:effectLst/>
                <a:latin typeface="Arial Unicode MS"/>
                <a:ea typeface="JetBrains Mono" panose="02000009000000000000"/>
              </a:rPr>
              <a:t>'d'</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plt.title(</a:t>
            </a:r>
            <a:r>
              <a:rPr kumimoji="0" lang="zh-CN" altLang="zh-CN" sz="1050" b="0" i="0" u="none" strike="noStrike" cap="none" normalizeH="0" baseline="0" dirty="0">
                <a:ln>
                  <a:noFill/>
                </a:ln>
                <a:solidFill>
                  <a:srgbClr val="6A8759"/>
                </a:solidFill>
                <a:effectLst/>
                <a:latin typeface="Arial Unicode MS"/>
                <a:ea typeface="JetBrains Mono" panose="02000009000000000000"/>
              </a:rPr>
              <a:t>'Confusion Matrix of LDA with training percentage '</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8888C6"/>
                </a:solidFill>
                <a:effectLst/>
                <a:latin typeface="Arial Unicode MS"/>
                <a:ea typeface="JetBrains Mono" panose="02000009000000000000"/>
              </a:rPr>
              <a:t>str</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6897BB"/>
                </a:solidFill>
                <a:effectLst/>
                <a:latin typeface="Arial Unicode MS"/>
                <a:ea typeface="JetBrains Mono" panose="02000009000000000000"/>
              </a:rPr>
              <a:t>1</a:t>
            </a:r>
            <a:r>
              <a:rPr kumimoji="0" lang="zh-CN" altLang="zh-CN" sz="1050" b="0" i="0" u="none" strike="noStrike" cap="none" normalizeH="0" baseline="0" dirty="0">
                <a:ln>
                  <a:noFill/>
                </a:ln>
                <a:solidFill>
                  <a:srgbClr val="A9B7C6"/>
                </a:solidFill>
                <a:effectLst/>
                <a:latin typeface="Arial Unicode MS"/>
                <a:ea typeface="JetBrains Mono" panose="02000009000000000000"/>
              </a:rPr>
              <a:t>-test_size))</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plt.xlabel(</a:t>
            </a:r>
            <a:r>
              <a:rPr kumimoji="0" lang="zh-CN" altLang="zh-CN" sz="1050" b="0" i="0" u="none" strike="noStrike" cap="none" normalizeH="0" baseline="0" dirty="0">
                <a:ln>
                  <a:noFill/>
                </a:ln>
                <a:solidFill>
                  <a:srgbClr val="6A8759"/>
                </a:solidFill>
                <a:effectLst/>
                <a:latin typeface="Arial Unicode MS"/>
                <a:ea typeface="JetBrains Mono" panose="02000009000000000000"/>
              </a:rPr>
              <a:t>'Predicted Digit'</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plt.ylabel(</a:t>
            </a:r>
            <a:r>
              <a:rPr kumimoji="0" lang="zh-CN" altLang="zh-CN" sz="1050" b="0" i="0" u="none" strike="noStrike" cap="none" normalizeH="0" baseline="0" dirty="0">
                <a:ln>
                  <a:noFill/>
                </a:ln>
                <a:solidFill>
                  <a:srgbClr val="6A8759"/>
                </a:solidFill>
                <a:effectLst/>
                <a:latin typeface="Arial Unicode MS"/>
                <a:ea typeface="JetBrains Mono" panose="02000009000000000000"/>
              </a:rPr>
              <a:t>'True Digit'</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plt.subplot(</a:t>
            </a:r>
            <a:r>
              <a:rPr kumimoji="0" lang="zh-CN" altLang="zh-CN" sz="1050" b="0" i="0" u="none" strike="noStrike" cap="none" normalizeH="0" baseline="0" dirty="0">
                <a:ln>
                  <a:noFill/>
                </a:ln>
                <a:solidFill>
                  <a:srgbClr val="6897BB"/>
                </a:solidFill>
                <a:effectLst/>
                <a:latin typeface="Arial Unicode MS"/>
                <a:ea typeface="JetBrains Mono" panose="02000009000000000000"/>
              </a:rPr>
              <a:t>2</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6897BB"/>
                </a:solidFill>
                <a:effectLst/>
                <a:latin typeface="Arial Unicode MS"/>
                <a:ea typeface="JetBrains Mono" panose="02000009000000000000"/>
              </a:rPr>
              <a:t>1</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6897BB"/>
                </a:solidFill>
                <a:effectLst/>
                <a:latin typeface="Arial Unicode MS"/>
                <a:ea typeface="JetBrains Mono" panose="02000009000000000000"/>
              </a:rPr>
              <a:t>2</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highlight>
                  <a:srgbClr val="FFFF00"/>
                </a:highlight>
                <a:latin typeface="Arial Unicode MS"/>
                <a:ea typeface="JetBrains Mono" panose="02000009000000000000"/>
              </a:rPr>
              <a:t>sns.heatmap</a:t>
            </a:r>
            <a:r>
              <a:rPr kumimoji="0" lang="zh-CN" altLang="zh-CN" sz="1050" b="0" i="0" u="none" strike="noStrike" cap="none" normalizeH="0" baseline="0" dirty="0">
                <a:ln>
                  <a:noFill/>
                </a:ln>
                <a:solidFill>
                  <a:srgbClr val="A9B7C6"/>
                </a:solidFill>
                <a:effectLst/>
                <a:latin typeface="Arial Unicode MS"/>
                <a:ea typeface="JetBrains Mono" panose="02000009000000000000"/>
              </a:rPr>
              <a:t>(C2_percentage</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A4926"/>
                </a:solidFill>
                <a:effectLst/>
                <a:latin typeface="Arial Unicode MS"/>
                <a:ea typeface="JetBrains Mono" panose="02000009000000000000"/>
              </a:rPr>
              <a:t>annot</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CC7832"/>
                </a:solidFill>
                <a:effectLst/>
                <a:latin typeface="Arial Unicode MS"/>
                <a:ea typeface="JetBrains Mono" panose="02000009000000000000"/>
              </a:rPr>
              <a:t>True, </a:t>
            </a:r>
            <a:r>
              <a:rPr kumimoji="0" lang="zh-CN" altLang="zh-CN" sz="1050" b="0" i="0" u="none" strike="noStrike" cap="none" normalizeH="0" baseline="0" dirty="0">
                <a:ln>
                  <a:noFill/>
                </a:ln>
                <a:solidFill>
                  <a:srgbClr val="AA4926"/>
                </a:solidFill>
                <a:effectLst/>
                <a:latin typeface="Arial Unicode MS"/>
                <a:ea typeface="JetBrains Mono" panose="02000009000000000000"/>
              </a:rPr>
              <a:t>cmap</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6A8759"/>
                </a:solidFill>
                <a:effectLst/>
                <a:latin typeface="Arial Unicode MS"/>
                <a:ea typeface="JetBrains Mono" panose="02000009000000000000"/>
              </a:rPr>
              <a:t>'Blues'</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plt.title(</a:t>
            </a:r>
            <a:r>
              <a:rPr kumimoji="0" lang="zh-CN" altLang="zh-CN" sz="1050" b="0" i="0" u="none" strike="noStrike" cap="none" normalizeH="0" baseline="0" dirty="0">
                <a:ln>
                  <a:noFill/>
                </a:ln>
                <a:solidFill>
                  <a:srgbClr val="6A8759"/>
                </a:solidFill>
                <a:effectLst/>
                <a:latin typeface="Arial Unicode MS"/>
                <a:ea typeface="JetBrains Mono" panose="02000009000000000000"/>
              </a:rPr>
              <a:t>'Confusion Matrix Percentage of LDA with training percentage ' </a:t>
            </a:r>
            <a:r>
              <a:rPr kumimoji="0" lang="zh-CN" altLang="zh-CN" sz="1050" b="0" i="0" u="none" strike="noStrike" cap="none" normalizeH="0" baseline="0" dirty="0">
                <a:ln>
                  <a:noFill/>
                </a:ln>
                <a:solidFill>
                  <a:srgbClr val="A9B7C6"/>
                </a:solidFill>
                <a:effectLst/>
                <a:latin typeface="Arial Unicode MS"/>
                <a:ea typeface="JetBrains Mono" panose="02000009000000000000"/>
              </a:rPr>
              <a:t>+ </a:t>
            </a:r>
            <a:r>
              <a:rPr kumimoji="0" lang="zh-CN" altLang="zh-CN" sz="1050" b="0" i="0" u="none" strike="noStrike" cap="none" normalizeH="0" baseline="0" dirty="0">
                <a:ln>
                  <a:noFill/>
                </a:ln>
                <a:solidFill>
                  <a:srgbClr val="8888C6"/>
                </a:solidFill>
                <a:effectLst/>
                <a:latin typeface="Arial Unicode MS"/>
                <a:ea typeface="JetBrains Mono" panose="02000009000000000000"/>
              </a:rPr>
              <a:t>str</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6897BB"/>
                </a:solidFill>
                <a:effectLst/>
                <a:latin typeface="Arial Unicode MS"/>
                <a:ea typeface="JetBrains Mono" panose="02000009000000000000"/>
              </a:rPr>
              <a:t>1</a:t>
            </a:r>
            <a:r>
              <a:rPr kumimoji="0" lang="zh-CN" altLang="zh-CN" sz="1050" b="0" i="0" u="none" strike="noStrike" cap="none" normalizeH="0" baseline="0" dirty="0">
                <a:ln>
                  <a:noFill/>
                </a:ln>
                <a:solidFill>
                  <a:srgbClr val="A9B7C6"/>
                </a:solidFill>
                <a:effectLst/>
                <a:latin typeface="Arial Unicode MS"/>
                <a:ea typeface="JetBrains Mono" panose="02000009000000000000"/>
              </a:rPr>
              <a:t>-test_size))</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plt.xlabel(</a:t>
            </a:r>
            <a:r>
              <a:rPr kumimoji="0" lang="zh-CN" altLang="zh-CN" sz="1050" b="0" i="0" u="none" strike="noStrike" cap="none" normalizeH="0" baseline="0" dirty="0">
                <a:ln>
                  <a:noFill/>
                </a:ln>
                <a:solidFill>
                  <a:srgbClr val="6A8759"/>
                </a:solidFill>
                <a:effectLst/>
                <a:latin typeface="Arial Unicode MS"/>
                <a:ea typeface="JetBrains Mono" panose="02000009000000000000"/>
              </a:rPr>
              <a:t>'Predicted Digit'</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plt.ylabel(</a:t>
            </a:r>
            <a:r>
              <a:rPr kumimoji="0" lang="zh-CN" altLang="zh-CN" sz="1050" b="0" i="0" u="none" strike="noStrike" cap="none" normalizeH="0" baseline="0" dirty="0">
                <a:ln>
                  <a:noFill/>
                </a:ln>
                <a:solidFill>
                  <a:srgbClr val="6A8759"/>
                </a:solidFill>
                <a:effectLst/>
                <a:latin typeface="Arial Unicode MS"/>
                <a:ea typeface="JetBrains Mono" panose="02000009000000000000"/>
              </a:rPr>
              <a:t>'True Digit'</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5" name="文本框 4"/>
          <p:cNvSpPr txBox="1"/>
          <p:nvPr/>
        </p:nvSpPr>
        <p:spPr>
          <a:xfrm>
            <a:off x="175215" y="938607"/>
            <a:ext cx="1569660" cy="461665"/>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zh-CN" altLang="en-US" sz="24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模型训练</a:t>
            </a:r>
            <a:endParaRPr kumimoji="0" lang="zh-CN" altLang="en-US" sz="24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8" name="文本框 7"/>
          <p:cNvSpPr txBox="1"/>
          <p:nvPr/>
        </p:nvSpPr>
        <p:spPr>
          <a:xfrm>
            <a:off x="6926639" y="938607"/>
            <a:ext cx="1915909" cy="461665"/>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lang="zh-CN" altLang="en-US" sz="2400" spc="300" dirty="0">
                <a:solidFill>
                  <a:srgbClr val="E7E6E6">
                    <a:lumMod val="25000"/>
                  </a:srgbClr>
                </a:solidFill>
                <a:latin typeface="思源黑体 CN Heavy" panose="020B0A00000000000000" pitchFamily="34" charset="-122"/>
                <a:ea typeface="思源黑体 CN Heavy" panose="020B0A00000000000000" pitchFamily="34" charset="-122"/>
              </a:rPr>
              <a:t>数据可视化</a:t>
            </a:r>
            <a:endParaRPr kumimoji="0" lang="zh-CN" altLang="en-US" sz="24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9" name="Rectangle 2"/>
          <p:cNvSpPr>
            <a:spLocks noChangeArrowheads="1"/>
          </p:cNvSpPr>
          <p:nvPr/>
        </p:nvSpPr>
        <p:spPr bwMode="auto">
          <a:xfrm>
            <a:off x="126119" y="4700758"/>
            <a:ext cx="7085048" cy="2086725"/>
          </a:xfrm>
          <a:prstGeom prst="rect">
            <a:avLst/>
          </a:prstGeom>
          <a:noFill/>
          <a:ln>
            <a:noFill/>
          </a:ln>
          <a:effectLst/>
        </p:spPr>
        <p:txBody>
          <a:bodyPr vert="horz" wrap="square" lIns="0" tIns="0" rIns="9144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pPr>
            <a:r>
              <a:rPr kumimoji="0" lang="zh-CN" altLang="zh-CN" sz="1200" b="1" i="0" u="none" strike="noStrike" cap="none" normalizeH="0" baseline="0" dirty="0">
                <a:ln>
                  <a:noFill/>
                </a:ln>
                <a:solidFill>
                  <a:srgbClr val="212529"/>
                </a:solidFill>
                <a:effectLst/>
                <a:latin typeface="Courier New" panose="02070309020205020404" pitchFamily="49" charset="0"/>
                <a:ea typeface="-apple-system"/>
                <a:cs typeface="Courier New" panose="02070309020205020404" pitchFamily="49" charset="0"/>
              </a:rPr>
              <a:t>transform</a:t>
            </a:r>
            <a:r>
              <a:rPr kumimoji="0" lang="zh-CN" altLang="zh-CN" sz="1200" b="0" i="0" u="none" strike="noStrike" cap="none" normalizeH="0" baseline="0" dirty="0">
                <a:ln>
                  <a:noFill/>
                </a:ln>
                <a:solidFill>
                  <a:srgbClr val="212529"/>
                </a:solidFill>
                <a:effectLst/>
                <a:ea typeface="-apple-system"/>
              </a:rPr>
              <a:t>(</a:t>
            </a:r>
            <a:r>
              <a:rPr kumimoji="0" lang="zh-CN" altLang="zh-CN" sz="1200" b="0" i="0" u="none" strike="noStrike" cap="none" normalizeH="0" baseline="0" dirty="0">
                <a:ln>
                  <a:noFill/>
                </a:ln>
                <a:solidFill>
                  <a:schemeClr val="tx1"/>
                </a:solidFill>
                <a:effectLst/>
                <a:latin typeface="Arial" panose="020B0604020202020204" pitchFamily="34" charset="0"/>
              </a:rPr>
              <a:t>X</a:t>
            </a:r>
            <a:r>
              <a:rPr kumimoji="0" lang="zh-CN" altLang="zh-CN" sz="1200" b="0" i="0" u="none" strike="noStrike" cap="none" normalizeH="0" baseline="0" dirty="0">
                <a:ln>
                  <a:noFill/>
                </a:ln>
                <a:solidFill>
                  <a:srgbClr val="212529"/>
                </a:solidFill>
                <a:effectLst/>
                <a:ea typeface="-apple-system"/>
              </a:rPr>
              <a:t>)</a:t>
            </a:r>
            <a:r>
              <a:rPr kumimoji="0" lang="zh-CN" altLang="zh-CN" sz="1200" b="0" i="0" u="none" strike="noStrike" cap="none" normalizeH="0" baseline="0" dirty="0">
                <a:ln>
                  <a:noFill/>
                </a:ln>
                <a:solidFill>
                  <a:srgbClr val="2878A2"/>
                </a:solidFill>
                <a:effectLst/>
                <a:latin typeface="Arial" panose="020B0604020202020204" pitchFamily="34" charset="0"/>
                <a:ea typeface="-apple-system"/>
                <a:hlinkClick r:id="rId2"/>
              </a:rPr>
              <a:t>[source]</a:t>
            </a:r>
            <a:endParaRPr kumimoji="0" lang="zh-CN" altLang="zh-CN" sz="1200" b="0" i="0" u="none" strike="noStrike" cap="none" normalizeH="0" baseline="0" dirty="0">
              <a:ln>
                <a:noFill/>
              </a:ln>
              <a:solidFill>
                <a:srgbClr val="212529"/>
              </a:solidFill>
              <a:effectLst/>
              <a:latin typeface="Arial" panose="020B0604020202020204" pitchFamily="34" charset="0"/>
              <a:ea typeface="-apple-system"/>
            </a:endParaRPr>
          </a:p>
          <a:p>
            <a:pPr marL="457200" marR="0" lvl="1" indent="-45720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212529"/>
                </a:solidFill>
                <a:effectLst/>
                <a:latin typeface="Arial" panose="020B0604020202020204" pitchFamily="34" charset="0"/>
                <a:ea typeface="-apple-system"/>
              </a:rPr>
              <a:t>Project data to maximize class separation.</a:t>
            </a:r>
            <a:endParaRPr kumimoji="0" lang="zh-CN" altLang="zh-CN" sz="1200" b="0" i="0" u="none" strike="noStrike" cap="none" normalizeH="0" baseline="0" dirty="0">
              <a:ln>
                <a:noFill/>
              </a:ln>
              <a:solidFill>
                <a:srgbClr val="212529"/>
              </a:solidFill>
              <a:effectLst/>
              <a:latin typeface="Arial" panose="020B0604020202020204" pitchFamily="34" charset="0"/>
              <a:ea typeface="-apple-system"/>
            </a:endParaRPr>
          </a:p>
          <a:p>
            <a:pPr marL="457200" marR="0" lvl="1" indent="-45720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solidFill>
                  <a:srgbClr val="212529"/>
                </a:solidFill>
                <a:effectLst/>
                <a:latin typeface="Arial" panose="020B0604020202020204" pitchFamily="34" charset="0"/>
                <a:ea typeface="-apple-system"/>
              </a:rPr>
              <a:t>Parameters:</a:t>
            </a:r>
            <a:endParaRPr kumimoji="0" lang="zh-CN" altLang="zh-CN" sz="1200" b="1" i="0" u="none" strike="noStrike" cap="none" normalizeH="0" baseline="0" dirty="0">
              <a:ln>
                <a:noFill/>
              </a:ln>
              <a:solidFill>
                <a:srgbClr val="212529"/>
              </a:solidFill>
              <a:effectLst/>
              <a:latin typeface="Arial" panose="020B0604020202020204" pitchFamily="34" charset="0"/>
              <a:ea typeface="-apple-system"/>
            </a:endParaRPr>
          </a:p>
          <a:p>
            <a:pPr marL="914400" marR="0" lvl="2" indent="-91440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solidFill>
                  <a:srgbClr val="212529"/>
                </a:solidFill>
                <a:effectLst/>
                <a:latin typeface="Arial" panose="020B0604020202020204" pitchFamily="34" charset="0"/>
                <a:ea typeface="-apple-system"/>
              </a:rPr>
              <a:t>X</a:t>
            </a:r>
            <a:r>
              <a:rPr kumimoji="0" lang="zh-CN" altLang="zh-CN" sz="1200" b="1" i="1" u="none" strike="noStrike" cap="none" normalizeH="0" baseline="0" dirty="0">
                <a:ln>
                  <a:noFill/>
                </a:ln>
                <a:solidFill>
                  <a:srgbClr val="212529"/>
                </a:solidFill>
                <a:effectLst/>
                <a:latin typeface="Arial" panose="020B0604020202020204" pitchFamily="34" charset="0"/>
                <a:ea typeface="-apple-system"/>
              </a:rPr>
              <a:t>array-like of shape (n_samples, n_features)</a:t>
            </a:r>
            <a:endParaRPr kumimoji="0" lang="zh-CN" altLang="zh-CN" sz="1200" b="1" i="0" u="none" strike="noStrike" cap="none" normalizeH="0" baseline="0" dirty="0">
              <a:ln>
                <a:noFill/>
              </a:ln>
              <a:solidFill>
                <a:srgbClr val="212529"/>
              </a:solidFill>
              <a:effectLst/>
              <a:latin typeface="Arial" panose="020B0604020202020204" pitchFamily="34" charset="0"/>
              <a:ea typeface="-apple-system"/>
            </a:endParaRPr>
          </a:p>
          <a:p>
            <a:pPr marL="1371600" marR="0" lvl="3" indent="-137160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212529"/>
                </a:solidFill>
                <a:effectLst/>
                <a:latin typeface="Arial" panose="020B0604020202020204" pitchFamily="34" charset="0"/>
                <a:ea typeface="-apple-system"/>
              </a:rPr>
              <a:t>Input data.</a:t>
            </a:r>
            <a:endParaRPr kumimoji="0" lang="zh-CN" altLang="zh-CN" sz="1200" b="0" i="0" u="none" strike="noStrike" cap="none" normalizeH="0" baseline="0" dirty="0">
              <a:ln>
                <a:noFill/>
              </a:ln>
              <a:solidFill>
                <a:srgbClr val="212529"/>
              </a:solidFill>
              <a:effectLst/>
              <a:latin typeface="Arial" panose="020B0604020202020204" pitchFamily="34" charset="0"/>
              <a:ea typeface="-apple-system"/>
            </a:endParaRPr>
          </a:p>
          <a:p>
            <a:pPr marL="457200" marR="0" lvl="1" indent="-45720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solidFill>
                  <a:srgbClr val="212529"/>
                </a:solidFill>
                <a:effectLst/>
                <a:latin typeface="Arial" panose="020B0604020202020204" pitchFamily="34" charset="0"/>
                <a:ea typeface="-apple-system"/>
              </a:rPr>
              <a:t>Returns:</a:t>
            </a:r>
            <a:endParaRPr kumimoji="0" lang="zh-CN" altLang="zh-CN" sz="1200" b="1" i="0" u="none" strike="noStrike" cap="none" normalizeH="0" baseline="0" dirty="0">
              <a:ln>
                <a:noFill/>
              </a:ln>
              <a:solidFill>
                <a:srgbClr val="212529"/>
              </a:solidFill>
              <a:effectLst/>
              <a:latin typeface="Arial" panose="020B0604020202020204" pitchFamily="34" charset="0"/>
              <a:ea typeface="-apple-system"/>
            </a:endParaRPr>
          </a:p>
          <a:p>
            <a:pPr marL="914400" marR="0" lvl="2" indent="-91440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solidFill>
                  <a:srgbClr val="212529"/>
                </a:solidFill>
                <a:effectLst/>
                <a:latin typeface="Arial" panose="020B0604020202020204" pitchFamily="34" charset="0"/>
                <a:ea typeface="-apple-system"/>
              </a:rPr>
              <a:t>X_new</a:t>
            </a:r>
            <a:r>
              <a:rPr kumimoji="0" lang="zh-CN" altLang="zh-CN" sz="1200" b="1" i="1" u="none" strike="noStrike" cap="none" normalizeH="0" baseline="0" dirty="0">
                <a:ln>
                  <a:noFill/>
                </a:ln>
                <a:solidFill>
                  <a:srgbClr val="212529"/>
                </a:solidFill>
                <a:effectLst/>
                <a:latin typeface="Arial" panose="020B0604020202020204" pitchFamily="34" charset="0"/>
                <a:ea typeface="-apple-system"/>
              </a:rPr>
              <a:t>ndarray of shape (n_samples, n_components) or (n_samples, min(rank, n_components))</a:t>
            </a:r>
            <a:endParaRPr kumimoji="0" lang="zh-CN" altLang="zh-CN" sz="1200" b="1" i="0" u="none" strike="noStrike" cap="none" normalizeH="0" baseline="0" dirty="0">
              <a:ln>
                <a:noFill/>
              </a:ln>
              <a:solidFill>
                <a:srgbClr val="212529"/>
              </a:solidFill>
              <a:effectLst/>
              <a:latin typeface="Arial" panose="020B0604020202020204" pitchFamily="34" charset="0"/>
              <a:ea typeface="-apple-system"/>
            </a:endParaRPr>
          </a:p>
          <a:p>
            <a:pPr marL="1371600" marR="0" lvl="3" indent="-137160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212529"/>
                </a:solidFill>
                <a:effectLst/>
                <a:latin typeface="Arial" panose="020B0604020202020204" pitchFamily="34" charset="0"/>
                <a:ea typeface="-apple-system"/>
              </a:rPr>
              <a:t>Transformed data. In the case of the ‘svd’ solver, the shape is (n_samples, min(rank, n_components)).</a:t>
            </a:r>
            <a:endParaRPr kumimoji="0" lang="zh-CN" altLang="zh-CN" sz="1200" b="0" i="0" u="none" strike="noStrike" cap="none" normalizeH="0" baseline="0" dirty="0">
              <a:ln>
                <a:noFill/>
              </a:ln>
              <a:solidFill>
                <a:srgbClr val="212529"/>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6508460" y="1314144"/>
            <a:ext cx="5683540" cy="1223412"/>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b="0" i="0" u="none" strike="noStrike" cap="none" normalizeH="0" baseline="0" dirty="0">
                <a:ln>
                  <a:noFill/>
                </a:ln>
                <a:solidFill>
                  <a:srgbClr val="A9B7C6"/>
                </a:solidFill>
                <a:effectLst/>
                <a:latin typeface="Arial Unicode MS"/>
                <a:ea typeface="JetBrains Mono" panose="02000009000000000000"/>
              </a:rPr>
              <a:t>x_new = </a:t>
            </a:r>
            <a:r>
              <a:rPr kumimoji="0" lang="zh-CN" altLang="zh-CN" sz="1050" b="0" i="0" u="none" strike="noStrike" cap="none" normalizeH="0" baseline="0" dirty="0">
                <a:ln>
                  <a:noFill/>
                </a:ln>
                <a:solidFill>
                  <a:srgbClr val="A9B7C6"/>
                </a:solidFill>
                <a:effectLst/>
                <a:highlight>
                  <a:srgbClr val="FFFF00"/>
                </a:highlight>
                <a:latin typeface="Arial Unicode MS"/>
                <a:ea typeface="JetBrains Mono" panose="02000009000000000000"/>
              </a:rPr>
              <a:t>m_lda.transform</a:t>
            </a:r>
            <a:r>
              <a:rPr kumimoji="0" lang="zh-CN" altLang="zh-CN" sz="1050" b="0" i="0" u="none" strike="noStrike" cap="none" normalizeH="0" baseline="0" dirty="0">
                <a:ln>
                  <a:noFill/>
                </a:ln>
                <a:solidFill>
                  <a:srgbClr val="A9B7C6"/>
                </a:solidFill>
                <a:effectLst/>
                <a:latin typeface="Arial Unicode MS"/>
                <a:ea typeface="JetBrains Mono" panose="02000009000000000000"/>
              </a:rPr>
              <a:t>(train_x)</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plt.scatter(x_new[:</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6897BB"/>
                </a:solidFill>
                <a:effectLst/>
                <a:latin typeface="Arial Unicode MS"/>
                <a:ea typeface="JetBrains Mono" panose="02000009000000000000"/>
              </a:rPr>
              <a:t>0</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9B7C6"/>
                </a:solidFill>
                <a:effectLst/>
                <a:latin typeface="Arial Unicode MS"/>
                <a:ea typeface="JetBrains Mono" panose="02000009000000000000"/>
              </a:rPr>
              <a:t>x_new[:</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6897BB"/>
                </a:solidFill>
                <a:effectLst/>
                <a:latin typeface="Arial Unicode MS"/>
                <a:ea typeface="JetBrains Mono" panose="02000009000000000000"/>
              </a:rPr>
              <a:t>1</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A4926"/>
                </a:solidFill>
                <a:effectLst/>
                <a:latin typeface="Arial Unicode MS"/>
                <a:ea typeface="JetBrains Mono" panose="02000009000000000000"/>
              </a:rPr>
              <a:t>marker</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6A8759"/>
                </a:solidFill>
                <a:effectLst/>
                <a:latin typeface="Arial Unicode MS"/>
                <a:ea typeface="JetBrains Mono" panose="02000009000000000000"/>
              </a:rPr>
              <a:t>'o'</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A4926"/>
                </a:solidFill>
                <a:effectLst/>
                <a:latin typeface="Arial Unicode MS"/>
                <a:ea typeface="JetBrains Mono" panose="02000009000000000000"/>
              </a:rPr>
              <a:t>c</a:t>
            </a:r>
            <a:r>
              <a:rPr kumimoji="0" lang="zh-CN" altLang="zh-CN" sz="1050" b="0" i="0" u="none" strike="noStrike" cap="none" normalizeH="0" baseline="0" dirty="0">
                <a:ln>
                  <a:noFill/>
                </a:ln>
                <a:solidFill>
                  <a:srgbClr val="A9B7C6"/>
                </a:solidFill>
                <a:effectLst/>
                <a:latin typeface="Arial Unicode MS"/>
                <a:ea typeface="JetBrains Mono" panose="02000009000000000000"/>
              </a:rPr>
              <a:t>=digit_array_to_color_array(train_y))</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808080"/>
                </a:solidFill>
                <a:effectLst/>
                <a:latin typeface="Arial Unicode MS"/>
                <a:ea typeface="JetBrains Mono" panose="02000009000000000000"/>
              </a:rPr>
              <a:t># add a legend, based on the c</a:t>
            </a:r>
            <a:br>
              <a:rPr kumimoji="0" lang="zh-CN" altLang="zh-CN" sz="1050" b="0" i="0" u="none" strike="noStrike" cap="none" normalizeH="0" baseline="0" dirty="0">
                <a:ln>
                  <a:noFill/>
                </a:ln>
                <a:solidFill>
                  <a:srgbClr val="808080"/>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plt.legend(</a:t>
            </a:r>
            <a:r>
              <a:rPr kumimoji="0" lang="zh-CN" altLang="zh-CN" sz="1050" b="0" i="0" u="none" strike="noStrike" cap="none" normalizeH="0" baseline="0" dirty="0">
                <a:ln>
                  <a:noFill/>
                </a:ln>
                <a:solidFill>
                  <a:srgbClr val="AA4926"/>
                </a:solidFill>
                <a:effectLst/>
                <a:latin typeface="Arial Unicode MS"/>
                <a:ea typeface="JetBrains Mono" panose="02000009000000000000"/>
              </a:rPr>
              <a:t>handles</a:t>
            </a:r>
            <a:r>
              <a:rPr kumimoji="0" lang="zh-CN" altLang="zh-CN" sz="1050" b="0" i="0" u="none" strike="noStrike" cap="none" normalizeH="0" baseline="0" dirty="0">
                <a:ln>
                  <a:noFill/>
                </a:ln>
                <a:solidFill>
                  <a:srgbClr val="A9B7C6"/>
                </a:solidFill>
                <a:effectLst/>
                <a:latin typeface="Arial Unicode MS"/>
                <a:ea typeface="JetBrains Mono" panose="02000009000000000000"/>
              </a:rPr>
              <a:t>=[matplotlib.patches.Patch(</a:t>
            </a:r>
            <a:r>
              <a:rPr kumimoji="0" lang="zh-CN" altLang="zh-CN" sz="1050" b="0" i="0" u="none" strike="noStrike" cap="none" normalizeH="0" baseline="0" dirty="0">
                <a:ln>
                  <a:noFill/>
                </a:ln>
                <a:solidFill>
                  <a:srgbClr val="AA4926"/>
                </a:solidFill>
                <a:effectLst/>
                <a:latin typeface="Arial Unicode MS"/>
                <a:ea typeface="JetBrains Mono" panose="02000009000000000000"/>
              </a:rPr>
              <a:t>color</a:t>
            </a:r>
            <a:r>
              <a:rPr kumimoji="0" lang="zh-CN" altLang="zh-CN" sz="1050" b="0" i="0" u="none" strike="noStrike" cap="none" normalizeH="0" baseline="0" dirty="0">
                <a:ln>
                  <a:noFill/>
                </a:ln>
                <a:solidFill>
                  <a:srgbClr val="A9B7C6"/>
                </a:solidFill>
                <a:effectLst/>
                <a:latin typeface="Arial Unicode MS"/>
                <a:ea typeface="JetBrains Mono" panose="02000009000000000000"/>
              </a:rPr>
              <a:t>=digit_to_color(digit)</a:t>
            </a:r>
            <a:r>
              <a:rPr kumimoji="0" lang="zh-CN" altLang="zh-CN" sz="1050" b="0" i="0" u="none" strike="noStrike" cap="none" normalizeH="0" baseline="0" dirty="0">
                <a:ln>
                  <a:noFill/>
                </a:ln>
                <a:solidFill>
                  <a:srgbClr val="CC7832"/>
                </a:solidFill>
                <a:effectLst/>
                <a:latin typeface="Arial Unicode MS"/>
                <a:ea typeface="JetBrains Mono" panose="02000009000000000000"/>
              </a:rPr>
              <a:t>, </a:t>
            </a:r>
            <a:r>
              <a:rPr kumimoji="0" lang="zh-CN" altLang="zh-CN" sz="1050" b="0" i="0" u="none" strike="noStrike" cap="none" normalizeH="0" baseline="0" dirty="0">
                <a:ln>
                  <a:noFill/>
                </a:ln>
                <a:solidFill>
                  <a:srgbClr val="AA4926"/>
                </a:solidFill>
                <a:effectLst/>
                <a:latin typeface="Arial Unicode MS"/>
                <a:ea typeface="JetBrains Mono" panose="02000009000000000000"/>
              </a:rPr>
              <a:t>label</a:t>
            </a:r>
            <a:r>
              <a:rPr kumimoji="0" lang="zh-CN" altLang="zh-CN" sz="1050" b="0" i="0" u="none" strike="noStrike" cap="none" normalizeH="0" baseline="0" dirty="0">
                <a:ln>
                  <a:noFill/>
                </a:ln>
                <a:solidFill>
                  <a:srgbClr val="A9B7C6"/>
                </a:solidFill>
                <a:effectLst/>
                <a:latin typeface="Arial Unicode MS"/>
                <a:ea typeface="JetBrains Mono" panose="02000009000000000000"/>
              </a:rPr>
              <a:t>=digit) </a:t>
            </a:r>
            <a:r>
              <a:rPr kumimoji="0" lang="zh-CN" altLang="zh-CN" sz="1050" b="0" i="0" u="none" strike="noStrike" cap="none" normalizeH="0" baseline="0" dirty="0">
                <a:ln>
                  <a:noFill/>
                </a:ln>
                <a:solidFill>
                  <a:srgbClr val="CC7832"/>
                </a:solidFill>
                <a:effectLst/>
                <a:latin typeface="Arial Unicode MS"/>
                <a:ea typeface="JetBrains Mono" panose="02000009000000000000"/>
              </a:rPr>
              <a:t>for </a:t>
            </a:r>
            <a:r>
              <a:rPr kumimoji="0" lang="zh-CN" altLang="zh-CN" sz="1050" b="0" i="0" u="none" strike="noStrike" cap="none" normalizeH="0" baseline="0" dirty="0">
                <a:ln>
                  <a:noFill/>
                </a:ln>
                <a:solidFill>
                  <a:srgbClr val="A9B7C6"/>
                </a:solidFill>
                <a:effectLst/>
                <a:latin typeface="Arial Unicode MS"/>
                <a:ea typeface="JetBrains Mono" panose="02000009000000000000"/>
              </a:rPr>
              <a:t>digit </a:t>
            </a:r>
            <a:r>
              <a:rPr kumimoji="0" lang="zh-CN" altLang="zh-CN" sz="1050" b="0" i="0" u="none" strike="noStrike" cap="none" normalizeH="0" baseline="0" dirty="0">
                <a:ln>
                  <a:noFill/>
                </a:ln>
                <a:solidFill>
                  <a:srgbClr val="CC7832"/>
                </a:solidFill>
                <a:effectLst/>
                <a:latin typeface="Arial Unicode MS"/>
                <a:ea typeface="JetBrains Mono" panose="02000009000000000000"/>
              </a:rPr>
              <a:t>in </a:t>
            </a:r>
            <a:r>
              <a:rPr kumimoji="0" lang="zh-CN" altLang="zh-CN" sz="1050" b="0" i="0" u="none" strike="noStrike" cap="none" normalizeH="0" baseline="0" dirty="0">
                <a:ln>
                  <a:noFill/>
                </a:ln>
                <a:solidFill>
                  <a:srgbClr val="A9B7C6"/>
                </a:solidFill>
                <a:effectLst/>
                <a:latin typeface="Arial Unicode MS"/>
                <a:ea typeface="JetBrains Mono" panose="02000009000000000000"/>
              </a:rPr>
              <a:t>np.unique(train_y)])</a:t>
            </a:r>
            <a:br>
              <a:rPr kumimoji="0" lang="zh-CN" altLang="zh-CN" sz="1050" b="0" i="0" u="none" strike="noStrike" cap="none" normalizeH="0" baseline="0" dirty="0">
                <a:ln>
                  <a:noFill/>
                </a:ln>
                <a:solidFill>
                  <a:srgbClr val="A9B7C6"/>
                </a:solidFill>
                <a:effectLst/>
                <a:latin typeface="Arial Unicode MS"/>
                <a:ea typeface="JetBrains Mono" panose="02000009000000000000"/>
              </a:rPr>
            </a:br>
            <a:r>
              <a:rPr kumimoji="0" lang="zh-CN" altLang="zh-CN" sz="1050" b="0" i="0" u="none" strike="noStrike" cap="none" normalizeH="0" baseline="0" dirty="0">
                <a:ln>
                  <a:noFill/>
                </a:ln>
                <a:solidFill>
                  <a:srgbClr val="A9B7C6"/>
                </a:solidFill>
                <a:effectLst/>
                <a:latin typeface="Arial Unicode MS"/>
                <a:ea typeface="JetBrains Mono" panose="02000009000000000000"/>
              </a:rPr>
              <a:t>plt.title(</a:t>
            </a:r>
            <a:r>
              <a:rPr kumimoji="0" lang="zh-CN" altLang="zh-CN" sz="1050" b="0" i="0" u="none" strike="noStrike" cap="none" normalizeH="0" baseline="0" dirty="0">
                <a:ln>
                  <a:noFill/>
                </a:ln>
                <a:solidFill>
                  <a:srgbClr val="6A8759"/>
                </a:solidFill>
                <a:effectLst/>
                <a:latin typeface="Arial Unicode MS"/>
                <a:ea typeface="JetBrains Mono" panose="02000009000000000000"/>
              </a:rPr>
              <a:t>'MNIST with LDA Model with training percentage '</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8888C6"/>
                </a:solidFill>
                <a:effectLst/>
                <a:latin typeface="Arial Unicode MS"/>
                <a:ea typeface="JetBrains Mono" panose="02000009000000000000"/>
              </a:rPr>
              <a:t>str</a:t>
            </a:r>
            <a:r>
              <a:rPr kumimoji="0" lang="zh-CN" altLang="zh-CN" sz="1050" b="0" i="0" u="none" strike="noStrike" cap="none" normalizeH="0" baseline="0" dirty="0">
                <a:ln>
                  <a:noFill/>
                </a:ln>
                <a:solidFill>
                  <a:srgbClr val="A9B7C6"/>
                </a:solidFill>
                <a:effectLst/>
                <a:latin typeface="Arial Unicode MS"/>
                <a:ea typeface="JetBrains Mono" panose="02000009000000000000"/>
              </a:rPr>
              <a:t>(</a:t>
            </a:r>
            <a:r>
              <a:rPr kumimoji="0" lang="zh-CN" altLang="zh-CN" sz="1050" b="0" i="0" u="none" strike="noStrike" cap="none" normalizeH="0" baseline="0" dirty="0">
                <a:ln>
                  <a:noFill/>
                </a:ln>
                <a:solidFill>
                  <a:srgbClr val="6897BB"/>
                </a:solidFill>
                <a:effectLst/>
                <a:latin typeface="Arial Unicode MS"/>
                <a:ea typeface="JetBrains Mono" panose="02000009000000000000"/>
              </a:rPr>
              <a:t>1</a:t>
            </a:r>
            <a:r>
              <a:rPr kumimoji="0" lang="zh-CN" altLang="zh-CN" sz="1050" b="0" i="0" u="none" strike="noStrike" cap="none" normalizeH="0" baseline="0" dirty="0">
                <a:ln>
                  <a:noFill/>
                </a:ln>
                <a:solidFill>
                  <a:srgbClr val="A9B7C6"/>
                </a:solidFill>
                <a:effectLst/>
                <a:latin typeface="Arial Unicode MS"/>
                <a:ea typeface="JetBrains Mono" panose="02000009000000000000"/>
              </a:rPr>
              <a:t>-test_size) )</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11" name="箭头: 下 10"/>
          <p:cNvSpPr/>
          <p:nvPr/>
        </p:nvSpPr>
        <p:spPr>
          <a:xfrm rot="1344923">
            <a:off x="5557854" y="1392637"/>
            <a:ext cx="251372" cy="4655546"/>
          </a:xfrm>
          <a:prstGeom prst="downArrow">
            <a:avLst>
              <a:gd name="adj1" fmla="val 15182"/>
              <a:gd name="adj2" fmla="val 153239"/>
            </a:avLst>
          </a:prstGeom>
          <a:solidFill>
            <a:srgbClr val="008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20" name="文本框 19"/>
          <p:cNvSpPr txBox="1"/>
          <p:nvPr/>
        </p:nvSpPr>
        <p:spPr>
          <a:xfrm>
            <a:off x="5881892" y="4700758"/>
            <a:ext cx="4305301" cy="306705"/>
          </a:xfrm>
          <a:prstGeom prst="rect">
            <a:avLst/>
          </a:prstGeom>
          <a:noFill/>
        </p:spPr>
        <p:txBody>
          <a:bodyPr wrap="square">
            <a:spAutoFit/>
          </a:bodyPr>
          <a:lstStyle/>
          <a:p>
            <a:pPr algn="ctr"/>
            <a:r>
              <a:rPr lang="zh-CN" altLang="en-US" sz="1400" dirty="0">
                <a:solidFill>
                  <a:schemeClr val="bg1"/>
                </a:solidFill>
                <a:ea typeface="思源黑体 CN Bold" panose="020B0800000000000000" pitchFamily="34" charset="-122"/>
                <a:cs typeface="Open Sans" panose="020B0606030504020204" pitchFamily="34" charset="0"/>
              </a:rPr>
              <a:t>血清内铂添加回收实验及方案可靠性验证</a:t>
            </a:r>
            <a:endParaRPr lang="en-US" altLang="zh-CN" sz="1400" dirty="0">
              <a:solidFill>
                <a:schemeClr val="bg1"/>
              </a:solidFill>
              <a:ea typeface="思源黑体 CN Bold" panose="020B0800000000000000" pitchFamily="34" charset="-122"/>
              <a:cs typeface="Open Sans" panose="020B0606030504020204" pitchFamily="34" charset="0"/>
            </a:endParaRPr>
          </a:p>
        </p:txBody>
      </p:sp>
      <p:sp>
        <p:nvSpPr>
          <p:cNvPr id="2" name="文本框 1"/>
          <p:cNvSpPr txBox="1"/>
          <p:nvPr/>
        </p:nvSpPr>
        <p:spPr>
          <a:xfrm>
            <a:off x="515781" y="364075"/>
            <a:ext cx="1184940"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结果</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3" name="图片 2"/>
          <p:cNvPicPr>
            <a:picLocks noChangeAspect="1"/>
          </p:cNvPicPr>
          <p:nvPr/>
        </p:nvPicPr>
        <p:blipFill>
          <a:blip r:embed="rId2"/>
          <a:stretch>
            <a:fillRect/>
          </a:stretch>
        </p:blipFill>
        <p:spPr>
          <a:xfrm>
            <a:off x="5176124" y="1736725"/>
            <a:ext cx="6096000" cy="4572000"/>
          </a:xfrm>
          <a:prstGeom prst="rect">
            <a:avLst/>
          </a:prstGeom>
        </p:spPr>
      </p:pic>
      <p:pic>
        <p:nvPicPr>
          <p:cNvPr id="9" name="图片 8"/>
          <p:cNvPicPr>
            <a:picLocks noChangeAspect="1"/>
          </p:cNvPicPr>
          <p:nvPr/>
        </p:nvPicPr>
        <p:blipFill>
          <a:blip r:embed="rId3"/>
          <a:stretch>
            <a:fillRect/>
          </a:stretch>
        </p:blipFill>
        <p:spPr>
          <a:xfrm>
            <a:off x="-8644339" y="2036151"/>
            <a:ext cx="4369420" cy="4369420"/>
          </a:xfrm>
          <a:prstGeom prst="rect">
            <a:avLst/>
          </a:prstGeom>
        </p:spPr>
      </p:pic>
      <p:pic>
        <p:nvPicPr>
          <p:cNvPr id="10" name="图片 9"/>
          <p:cNvPicPr>
            <a:picLocks noChangeAspect="1"/>
          </p:cNvPicPr>
          <p:nvPr/>
        </p:nvPicPr>
        <p:blipFill>
          <a:blip r:embed="rId4"/>
          <a:stretch>
            <a:fillRect/>
          </a:stretch>
        </p:blipFill>
        <p:spPr>
          <a:xfrm>
            <a:off x="-4810180" y="2036151"/>
            <a:ext cx="4369420" cy="4369420"/>
          </a:xfrm>
          <a:prstGeom prst="rect">
            <a:avLst/>
          </a:prstGeom>
        </p:spPr>
      </p:pic>
      <p:pic>
        <p:nvPicPr>
          <p:cNvPr id="11" name="图片 10"/>
          <p:cNvPicPr>
            <a:picLocks noChangeAspect="1"/>
          </p:cNvPicPr>
          <p:nvPr/>
        </p:nvPicPr>
        <p:blipFill>
          <a:blip r:embed="rId5"/>
          <a:stretch>
            <a:fillRect/>
          </a:stretch>
        </p:blipFill>
        <p:spPr>
          <a:xfrm>
            <a:off x="1" y="2036151"/>
            <a:ext cx="4369420" cy="4369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20" name="文本框 19"/>
          <p:cNvSpPr txBox="1"/>
          <p:nvPr/>
        </p:nvSpPr>
        <p:spPr>
          <a:xfrm>
            <a:off x="5881892" y="4700758"/>
            <a:ext cx="4305301" cy="306705"/>
          </a:xfrm>
          <a:prstGeom prst="rect">
            <a:avLst/>
          </a:prstGeom>
          <a:noFill/>
        </p:spPr>
        <p:txBody>
          <a:bodyPr wrap="square">
            <a:spAutoFit/>
          </a:bodyPr>
          <a:lstStyle/>
          <a:p>
            <a:pPr algn="ctr"/>
            <a:r>
              <a:rPr lang="zh-CN" altLang="en-US" sz="1400" dirty="0">
                <a:solidFill>
                  <a:schemeClr val="bg1"/>
                </a:solidFill>
                <a:ea typeface="思源黑体 CN Bold" panose="020B0800000000000000" pitchFamily="34" charset="-122"/>
                <a:cs typeface="Open Sans" panose="020B0606030504020204" pitchFamily="34" charset="0"/>
              </a:rPr>
              <a:t>血清内铂添加回收实验及方案可靠性验证</a:t>
            </a:r>
            <a:endParaRPr lang="en-US" altLang="zh-CN" sz="1400" dirty="0">
              <a:solidFill>
                <a:schemeClr val="bg1"/>
              </a:solidFill>
              <a:ea typeface="思源黑体 CN Bold" panose="020B0800000000000000" pitchFamily="34" charset="-122"/>
              <a:cs typeface="Open Sans" panose="020B0606030504020204" pitchFamily="34" charset="0"/>
            </a:endParaRPr>
          </a:p>
        </p:txBody>
      </p:sp>
      <p:sp>
        <p:nvSpPr>
          <p:cNvPr id="2" name="文本框 1"/>
          <p:cNvSpPr txBox="1"/>
          <p:nvPr/>
        </p:nvSpPr>
        <p:spPr>
          <a:xfrm>
            <a:off x="515781" y="364075"/>
            <a:ext cx="4185761"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lang="zh-CN" altLang="en-US" sz="3600" spc="300" dirty="0">
                <a:solidFill>
                  <a:srgbClr val="E7E6E6">
                    <a:lumMod val="25000"/>
                  </a:srgbClr>
                </a:solidFill>
                <a:latin typeface="思源黑体 CN Heavy" panose="020B0A00000000000000" pitchFamily="34" charset="-122"/>
                <a:ea typeface="思源黑体 CN Heavy" panose="020B0A00000000000000" pitchFamily="34" charset="-122"/>
              </a:rPr>
              <a:t>训练集大小的影响</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4" name="图片 3"/>
          <p:cNvPicPr>
            <a:picLocks noChangeAspect="1"/>
          </p:cNvPicPr>
          <p:nvPr/>
        </p:nvPicPr>
        <p:blipFill>
          <a:blip r:embed="rId2"/>
          <a:stretch>
            <a:fillRect/>
          </a:stretch>
        </p:blipFill>
        <p:spPr>
          <a:xfrm>
            <a:off x="1" y="2036151"/>
            <a:ext cx="4369420" cy="4369420"/>
          </a:xfrm>
          <a:prstGeom prst="rect">
            <a:avLst/>
          </a:prstGeom>
        </p:spPr>
      </p:pic>
      <p:pic>
        <p:nvPicPr>
          <p:cNvPr id="10" name="图片 9"/>
          <p:cNvPicPr>
            <a:picLocks noChangeAspect="1"/>
          </p:cNvPicPr>
          <p:nvPr/>
        </p:nvPicPr>
        <p:blipFill>
          <a:blip r:embed="rId3"/>
          <a:stretch>
            <a:fillRect/>
          </a:stretch>
        </p:blipFill>
        <p:spPr>
          <a:xfrm>
            <a:off x="3744953" y="2036151"/>
            <a:ext cx="4369420" cy="4369420"/>
          </a:xfrm>
          <a:prstGeom prst="rect">
            <a:avLst/>
          </a:prstGeom>
        </p:spPr>
      </p:pic>
      <p:pic>
        <p:nvPicPr>
          <p:cNvPr id="9" name="图片 8"/>
          <p:cNvPicPr>
            <a:picLocks noChangeAspect="1"/>
          </p:cNvPicPr>
          <p:nvPr/>
        </p:nvPicPr>
        <p:blipFill>
          <a:blip r:embed="rId4"/>
          <a:stretch>
            <a:fillRect/>
          </a:stretch>
        </p:blipFill>
        <p:spPr>
          <a:xfrm>
            <a:off x="7579112" y="2036151"/>
            <a:ext cx="4369420" cy="4369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20" name="文本框 19"/>
          <p:cNvSpPr txBox="1"/>
          <p:nvPr/>
        </p:nvSpPr>
        <p:spPr>
          <a:xfrm>
            <a:off x="5881892" y="4700758"/>
            <a:ext cx="4305301" cy="306705"/>
          </a:xfrm>
          <a:prstGeom prst="rect">
            <a:avLst/>
          </a:prstGeom>
          <a:noFill/>
        </p:spPr>
        <p:txBody>
          <a:bodyPr wrap="square">
            <a:spAutoFit/>
          </a:bodyPr>
          <a:lstStyle/>
          <a:p>
            <a:pPr algn="ctr"/>
            <a:r>
              <a:rPr lang="zh-CN" altLang="en-US" sz="1400" dirty="0">
                <a:solidFill>
                  <a:schemeClr val="bg1"/>
                </a:solidFill>
                <a:ea typeface="思源黑体 CN Bold" panose="020B0800000000000000" pitchFamily="34" charset="-122"/>
                <a:cs typeface="Open Sans" panose="020B0606030504020204" pitchFamily="34" charset="0"/>
              </a:rPr>
              <a:t>血清内铂添加回收实验及方案可靠性验证</a:t>
            </a:r>
            <a:endParaRPr lang="en-US" altLang="zh-CN" sz="1400" dirty="0">
              <a:solidFill>
                <a:schemeClr val="bg1"/>
              </a:solidFill>
              <a:ea typeface="思源黑体 CN Bold" panose="020B0800000000000000" pitchFamily="34" charset="-122"/>
              <a:cs typeface="Open Sans" panose="020B0606030504020204" pitchFamily="34" charset="0"/>
            </a:endParaRPr>
          </a:p>
        </p:txBody>
      </p:sp>
      <p:pic>
        <p:nvPicPr>
          <p:cNvPr id="10" name="图片 9"/>
          <p:cNvPicPr>
            <a:picLocks noChangeAspect="1"/>
          </p:cNvPicPr>
          <p:nvPr/>
        </p:nvPicPr>
        <p:blipFill>
          <a:blip r:embed="rId2"/>
          <a:stretch>
            <a:fillRect/>
          </a:stretch>
        </p:blipFill>
        <p:spPr>
          <a:xfrm>
            <a:off x="0" y="1040201"/>
            <a:ext cx="4829695" cy="4829695"/>
          </a:xfrm>
          <a:prstGeom prst="rect">
            <a:avLst/>
          </a:prstGeom>
        </p:spPr>
      </p:pic>
      <p:pic>
        <p:nvPicPr>
          <p:cNvPr id="12" name="图片 11"/>
          <p:cNvPicPr>
            <a:picLocks noChangeAspect="1"/>
          </p:cNvPicPr>
          <p:nvPr/>
        </p:nvPicPr>
        <p:blipFill>
          <a:blip r:embed="rId3"/>
          <a:stretch>
            <a:fillRect/>
          </a:stretch>
        </p:blipFill>
        <p:spPr>
          <a:xfrm>
            <a:off x="7362305" y="1040201"/>
            <a:ext cx="4829695" cy="4829695"/>
          </a:xfrm>
          <a:prstGeom prst="rect">
            <a:avLst/>
          </a:prstGeom>
        </p:spPr>
      </p:pic>
      <p:sp>
        <p:nvSpPr>
          <p:cNvPr id="2" name="文本框 1"/>
          <p:cNvSpPr txBox="1"/>
          <p:nvPr/>
        </p:nvSpPr>
        <p:spPr>
          <a:xfrm>
            <a:off x="515781" y="364075"/>
            <a:ext cx="4185761"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数据预处理的影响</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3" name="箭头: 下 2"/>
          <p:cNvSpPr/>
          <p:nvPr/>
        </p:nvSpPr>
        <p:spPr>
          <a:xfrm rot="16200000">
            <a:off x="5742947" y="1817723"/>
            <a:ext cx="840074" cy="3225770"/>
          </a:xfrm>
          <a:prstGeom prst="downArrow">
            <a:avLst>
              <a:gd name="adj1" fmla="val 15182"/>
              <a:gd name="adj2" fmla="val 110873"/>
            </a:avLst>
          </a:prstGeom>
          <a:solidFill>
            <a:srgbClr val="008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tretch>
            <a:fillRect/>
          </a:stretch>
        </p:blipFill>
        <p:spPr>
          <a:xfrm>
            <a:off x="7872041" y="1178473"/>
            <a:ext cx="4369421" cy="4369421"/>
          </a:xfrm>
          <a:prstGeom prst="rect">
            <a:avLst/>
          </a:prstGeom>
        </p:spPr>
      </p:pic>
      <p:pic>
        <p:nvPicPr>
          <p:cNvPr id="8" name="图片 7"/>
          <p:cNvPicPr>
            <a:picLocks noChangeAspect="1"/>
          </p:cNvPicPr>
          <p:nvPr/>
        </p:nvPicPr>
        <p:blipFill>
          <a:blip r:embed="rId5"/>
          <a:stretch>
            <a:fillRect/>
          </a:stretch>
        </p:blipFill>
        <p:spPr>
          <a:xfrm>
            <a:off x="180678" y="1244289"/>
            <a:ext cx="4369421" cy="4369421"/>
          </a:xfrm>
          <a:prstGeom prst="rect">
            <a:avLst/>
          </a:prstGeom>
        </p:spPr>
      </p:pic>
      <p:sp>
        <p:nvSpPr>
          <p:cNvPr id="9" name="文本框 8"/>
          <p:cNvSpPr txBox="1"/>
          <p:nvPr/>
        </p:nvSpPr>
        <p:spPr>
          <a:xfrm>
            <a:off x="4550099" y="2349341"/>
            <a:ext cx="2685351"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lang="zh-CN" altLang="en-US" sz="3600" spc="300" dirty="0">
                <a:solidFill>
                  <a:srgbClr val="E7E6E6">
                    <a:lumMod val="25000"/>
                  </a:srgbClr>
                </a:solidFill>
                <a:latin typeface="思源黑体 CN Heavy" panose="020B0A00000000000000" pitchFamily="34" charset="-122"/>
                <a:ea typeface="思源黑体 CN Heavy" panose="020B0A00000000000000" pitchFamily="34" charset="-122"/>
              </a:rPr>
              <a:t>阈值二值化</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stretch>
            <a:fillRect/>
          </a:stretch>
        </p:blipFill>
        <p:spPr>
          <a:xfrm>
            <a:off x="9173399" y="549275"/>
            <a:ext cx="2502664" cy="459853"/>
          </a:xfrm>
          <a:prstGeom prst="rect">
            <a:avLst/>
          </a:prstGeom>
        </p:spPr>
      </p:pic>
      <p:sp>
        <p:nvSpPr>
          <p:cNvPr id="4" name="文本框 3"/>
          <p:cNvSpPr txBox="1"/>
          <p:nvPr/>
        </p:nvSpPr>
        <p:spPr>
          <a:xfrm>
            <a:off x="5941060" y="3761556"/>
            <a:ext cx="309880" cy="645160"/>
          </a:xfrm>
          <a:prstGeom prst="rect">
            <a:avLst/>
          </a:prstGeom>
          <a:noFill/>
        </p:spPr>
        <p:txBody>
          <a:bodyPr wrap="none" rtlCol="0">
            <a:spAutoFit/>
          </a:bodyPr>
          <a:lstStyle/>
          <a:p>
            <a:pPr marL="0" marR="0" algn="just">
              <a:spcBef>
                <a:spcPts val="0"/>
              </a:spcBef>
              <a:spcAft>
                <a:spcPts val="0"/>
              </a:spcAft>
            </a:pPr>
            <a:endParaRPr lang="zh-CN" altLang="en-US" sz="3600" dirty="0">
              <a:solidFill>
                <a:schemeClr val="bg2">
                  <a:lumMod val="25000"/>
                </a:schemeClr>
              </a:solidFill>
              <a:ea typeface="思源黑体 CN Bold" panose="020B0800000000000000" pitchFamily="34" charset="-122"/>
              <a:cs typeface="+mn-ea"/>
            </a:endParaRPr>
          </a:p>
        </p:txBody>
      </p:sp>
      <p:sp>
        <p:nvSpPr>
          <p:cNvPr id="6" name="文本框 5"/>
          <p:cNvSpPr txBox="1"/>
          <p:nvPr/>
        </p:nvSpPr>
        <p:spPr>
          <a:xfrm>
            <a:off x="-635" y="422910"/>
            <a:ext cx="12192635" cy="39846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128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03 </a:t>
            </a:r>
            <a:endParaRPr lang="en-US" altLang="zh-CN" sz="128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96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MLP</a:t>
            </a:r>
            <a:endParaRPr lang="en-US" altLang="zh-CN" sz="4400" b="1"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cs typeface="黑体" panose="02010609060101010101" pitchFamily="49" charset="-122"/>
              <a:sym typeface="+mn-ea"/>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11911214</a:t>
            </a:r>
            <a:r>
              <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杨鸿嘉</a:t>
            </a:r>
            <a:endPar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sp>
        <p:nvSpPr>
          <p:cNvPr id="20" name="文本框 19"/>
          <p:cNvSpPr txBox="1"/>
          <p:nvPr/>
        </p:nvSpPr>
        <p:spPr>
          <a:xfrm>
            <a:off x="5881892" y="4700758"/>
            <a:ext cx="4305301" cy="306705"/>
          </a:xfrm>
          <a:prstGeom prst="rect">
            <a:avLst/>
          </a:prstGeom>
          <a:noFill/>
        </p:spPr>
        <p:txBody>
          <a:bodyPr wrap="square">
            <a:spAutoFit/>
          </a:bodyPr>
          <a:lstStyle/>
          <a:p>
            <a:pPr algn="ctr"/>
            <a:r>
              <a:rPr lang="zh-CN" altLang="en-US" sz="1400" dirty="0">
                <a:solidFill>
                  <a:schemeClr val="bg1"/>
                </a:solidFill>
                <a:ea typeface="思源黑体 CN Bold" panose="020B0800000000000000" pitchFamily="34" charset="-122"/>
                <a:cs typeface="Open Sans" panose="020B0606030504020204" pitchFamily="34" charset="0"/>
              </a:rPr>
              <a:t>血清内铂添加回收实验及方案可靠性验证</a:t>
            </a:r>
            <a:endParaRPr lang="en-US" altLang="zh-CN" sz="1400" dirty="0">
              <a:solidFill>
                <a:schemeClr val="bg1"/>
              </a:solidFill>
              <a:ea typeface="思源黑体 CN Bold" panose="020B0800000000000000" pitchFamily="34" charset="-122"/>
              <a:cs typeface="Open Sans" panose="020B0606030504020204" pitchFamily="34" charset="0"/>
            </a:endParaRPr>
          </a:p>
        </p:txBody>
      </p:sp>
      <p:sp>
        <p:nvSpPr>
          <p:cNvPr id="14" name="文本框 13"/>
          <p:cNvSpPr txBox="1"/>
          <p:nvPr>
            <p:custDataLst>
              <p:tags r:id="rId1"/>
            </p:custDataLst>
          </p:nvPr>
        </p:nvSpPr>
        <p:spPr>
          <a:xfrm>
            <a:off x="0" y="-5080"/>
            <a:ext cx="7108190" cy="2399665"/>
          </a:xfrm>
          <a:prstGeom prst="rect">
            <a:avLst/>
          </a:prstGeom>
          <a:noFill/>
        </p:spPr>
        <p:txBody>
          <a:bodyPr wrap="square" rtlCol="0" anchor="t">
            <a:spAutoFit/>
          </a:bodyPr>
          <a:lstStyle/>
          <a:p>
            <a:r>
              <a:rPr lang="en-US" altLang="zh-CN" sz="2400" b="1">
                <a:latin typeface="Arial" panose="020B0604020202020204" pitchFamily="34" charset="0"/>
                <a:cs typeface="Arial" panose="020B0604020202020204" pitchFamily="34" charset="0"/>
              </a:rPr>
              <a:t>MLP(Multilayer Perceptron)</a:t>
            </a:r>
            <a:endParaRPr lang="en-US" altLang="zh-CN" sz="2400" b="1">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To solve problems with linear models</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Pay attention to more </a:t>
            </a:r>
            <a:r>
              <a:rPr lang="en-US" altLang="zh-CN" b="1">
                <a:latin typeface="Arial" panose="020B0604020202020204" pitchFamily="34" charset="0"/>
                <a:cs typeface="Arial" panose="020B0604020202020204" pitchFamily="34" charset="0"/>
              </a:rPr>
              <a:t>interrelationships</a:t>
            </a:r>
            <a:r>
              <a:rPr lang="en-US" altLang="zh-CN">
                <a:latin typeface="Arial" panose="020B0604020202020204" pitchFamily="34" charset="0"/>
                <a:cs typeface="Arial" panose="020B0604020202020204" pitchFamily="34" charset="0"/>
              </a:rPr>
              <a:t> between features</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Activation function</a:t>
            </a:r>
            <a:r>
              <a:rPr lang="en-US" altLang="zh-CN">
                <a:latin typeface="Arial" panose="020B0604020202020204" pitchFamily="34" charset="0"/>
                <a:cs typeface="Arial" panose="020B0604020202020204" pitchFamily="34" charset="0"/>
              </a:rPr>
              <a:t> is used to increase nonlinearity</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pic>
        <p:nvPicPr>
          <p:cNvPr id="8" name="图形 6"/>
          <p:cNvPicPr>
            <a:picLocks noChangeAspect="1"/>
          </p:cNvPicPr>
          <p:nvPr>
            <p:custDataLst>
              <p:tags r:id="rId2"/>
            </p:custDataLst>
          </p:nvPr>
        </p:nvPicPr>
        <p:blipFill>
          <a:blip r:embed="rId3"/>
          <a:stretch>
            <a:fillRect/>
          </a:stretch>
        </p:blipFill>
        <p:spPr>
          <a:xfrm>
            <a:off x="9173399" y="549275"/>
            <a:ext cx="2502664" cy="459853"/>
          </a:xfrm>
          <a:prstGeom prst="rect">
            <a:avLst/>
          </a:prstGeom>
        </p:spPr>
      </p:pic>
      <p:pic>
        <p:nvPicPr>
          <p:cNvPr id="12" name="图片 11"/>
          <p:cNvPicPr>
            <a:picLocks noChangeAspect="1"/>
          </p:cNvPicPr>
          <p:nvPr>
            <p:custDataLst>
              <p:tags r:id="rId4"/>
            </p:custDataLst>
          </p:nvPr>
        </p:nvPicPr>
        <p:blipFill>
          <a:blip r:embed="rId5"/>
          <a:stretch>
            <a:fillRect/>
          </a:stretch>
        </p:blipFill>
        <p:spPr>
          <a:xfrm>
            <a:off x="3246755" y="2394585"/>
            <a:ext cx="5425440" cy="27609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sp>
        <p:nvSpPr>
          <p:cNvPr id="20" name="文本框 19"/>
          <p:cNvSpPr txBox="1"/>
          <p:nvPr/>
        </p:nvSpPr>
        <p:spPr>
          <a:xfrm>
            <a:off x="5881892" y="4700758"/>
            <a:ext cx="4305301" cy="306705"/>
          </a:xfrm>
          <a:prstGeom prst="rect">
            <a:avLst/>
          </a:prstGeom>
          <a:noFill/>
        </p:spPr>
        <p:txBody>
          <a:bodyPr wrap="square">
            <a:spAutoFit/>
          </a:bodyPr>
          <a:lstStyle/>
          <a:p>
            <a:pPr algn="ctr"/>
            <a:r>
              <a:rPr lang="zh-CN" altLang="en-US" sz="1400" dirty="0">
                <a:solidFill>
                  <a:schemeClr val="bg1"/>
                </a:solidFill>
                <a:ea typeface="思源黑体 CN Bold" panose="020B0800000000000000" pitchFamily="34" charset="-122"/>
                <a:cs typeface="Open Sans" panose="020B0606030504020204" pitchFamily="34" charset="0"/>
              </a:rPr>
              <a:t>血清内铂添加回收实验及方案可靠性验证</a:t>
            </a:r>
            <a:endParaRPr lang="en-US" altLang="zh-CN" sz="1400" dirty="0">
              <a:solidFill>
                <a:schemeClr val="bg1"/>
              </a:solidFill>
              <a:ea typeface="思源黑体 CN Bold" panose="020B0800000000000000" pitchFamily="34" charset="-122"/>
              <a:cs typeface="Open Sans" panose="020B0606030504020204" pitchFamily="34" charset="0"/>
            </a:endParaRPr>
          </a:p>
        </p:txBody>
      </p:sp>
      <p:sp>
        <p:nvSpPr>
          <p:cNvPr id="14" name="文本框 13"/>
          <p:cNvSpPr txBox="1"/>
          <p:nvPr>
            <p:custDataLst>
              <p:tags r:id="rId1"/>
            </p:custDataLst>
          </p:nvPr>
        </p:nvSpPr>
        <p:spPr>
          <a:xfrm>
            <a:off x="0" y="-5080"/>
            <a:ext cx="6096000" cy="5354320"/>
          </a:xfrm>
          <a:prstGeom prst="rect">
            <a:avLst/>
          </a:prstGeom>
          <a:noFill/>
        </p:spPr>
        <p:txBody>
          <a:bodyPr wrap="square" rtlCol="0" anchor="t">
            <a:spAutoFit/>
          </a:bodyPr>
          <a:lstStyle/>
          <a:p>
            <a:r>
              <a:rPr lang="en-US" altLang="zh-CN" b="1">
                <a:latin typeface="Arial" panose="020B0604020202020204" pitchFamily="34" charset="0"/>
                <a:cs typeface="Arial" panose="020B0604020202020204" pitchFamily="34" charset="0"/>
              </a:rPr>
              <a:t>Data download:</a:t>
            </a:r>
            <a:endParaRPr lang="en-US" altLang="zh-CN" b="1">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download from fetch_openml</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store in csv</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Preprocessing:</a:t>
            </a:r>
            <a:endParaRPr lang="en-US" altLang="zh-CN" b="1">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(1)reshape to (28,28)</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(2)check for missing data</a:t>
            </a:r>
            <a:endParaRPr lang="en-US" altLang="zh-CN">
              <a:latin typeface="Arial" panose="020B0604020202020204" pitchFamily="34" charset="0"/>
              <a:cs typeface="Arial" panose="020B0604020202020204" pitchFamily="34" charset="0"/>
            </a:endParaRPr>
          </a:p>
        </p:txBody>
      </p:sp>
      <p:sp>
        <p:nvSpPr>
          <p:cNvPr id="19" name="文本框 18"/>
          <p:cNvSpPr txBox="1"/>
          <p:nvPr>
            <p:custDataLst>
              <p:tags r:id="rId2"/>
            </p:custDataLst>
          </p:nvPr>
        </p:nvSpPr>
        <p:spPr>
          <a:xfrm>
            <a:off x="6875780" y="1036955"/>
            <a:ext cx="4977765" cy="368300"/>
          </a:xfrm>
          <a:prstGeom prst="rect">
            <a:avLst/>
          </a:prstGeom>
          <a:noFill/>
        </p:spPr>
        <p:txBody>
          <a:bodyPr wrap="square" rtlCol="0" anchor="t">
            <a:spAutoFit/>
          </a:bodyPr>
          <a:lstStyle/>
          <a:p>
            <a:r>
              <a:rPr lang="en-US" altLang="zh-CN">
                <a:latin typeface="Arial" panose="020B0604020202020204" pitchFamily="34" charset="0"/>
                <a:cs typeface="Arial" panose="020B0604020202020204" pitchFamily="34" charset="0"/>
              </a:rPr>
              <a:t>(3)check if data can crop background</a:t>
            </a:r>
            <a:endParaRPr lang="en-US" altLang="zh-CN">
              <a:latin typeface="Arial" panose="020B0604020202020204" pitchFamily="34" charset="0"/>
              <a:cs typeface="Arial" panose="020B0604020202020204" pitchFamily="34" charset="0"/>
            </a:endParaRPr>
          </a:p>
        </p:txBody>
      </p:sp>
      <p:pic>
        <p:nvPicPr>
          <p:cNvPr id="4" name="图片 3"/>
          <p:cNvPicPr>
            <a:picLocks noChangeAspect="1"/>
          </p:cNvPicPr>
          <p:nvPr>
            <p:custDataLst>
              <p:tags r:id="rId3"/>
            </p:custDataLst>
          </p:nvPr>
        </p:nvPicPr>
        <p:blipFill>
          <a:blip r:embed="rId4"/>
          <a:stretch>
            <a:fillRect/>
          </a:stretch>
        </p:blipFill>
        <p:spPr>
          <a:xfrm>
            <a:off x="7005320" y="5841365"/>
            <a:ext cx="2546350" cy="438150"/>
          </a:xfrm>
          <a:prstGeom prst="rect">
            <a:avLst/>
          </a:prstGeom>
        </p:spPr>
      </p:pic>
      <p:sp>
        <p:nvSpPr>
          <p:cNvPr id="5" name="文本框 4"/>
          <p:cNvSpPr txBox="1"/>
          <p:nvPr>
            <p:custDataLst>
              <p:tags r:id="rId5"/>
            </p:custDataLst>
          </p:nvPr>
        </p:nvSpPr>
        <p:spPr>
          <a:xfrm>
            <a:off x="7005320" y="5452745"/>
            <a:ext cx="3732530" cy="368300"/>
          </a:xfrm>
          <a:prstGeom prst="rect">
            <a:avLst/>
          </a:prstGeom>
          <a:noFill/>
        </p:spPr>
        <p:txBody>
          <a:bodyPr wrap="square" rtlCol="0" anchor="t">
            <a:spAutoFit/>
          </a:bodyPr>
          <a:lstStyle/>
          <a:p>
            <a:r>
              <a:rPr lang="en-US" altLang="zh-CN">
                <a:latin typeface="Arial" panose="020B0604020202020204" pitchFamily="34" charset="0"/>
                <a:cs typeface="Arial" panose="020B0604020202020204" pitchFamily="34" charset="0"/>
              </a:rPr>
              <a:t>(4)normalization</a:t>
            </a:r>
            <a:endParaRPr lang="en-US" altLang="zh-CN">
              <a:latin typeface="Arial" panose="020B0604020202020204" pitchFamily="34" charset="0"/>
              <a:cs typeface="Arial" panose="020B0604020202020204" pitchFamily="34" charset="0"/>
            </a:endParaRPr>
          </a:p>
        </p:txBody>
      </p:sp>
      <p:pic>
        <p:nvPicPr>
          <p:cNvPr id="8" name="图形 6"/>
          <p:cNvPicPr>
            <a:picLocks noChangeAspect="1"/>
          </p:cNvPicPr>
          <p:nvPr>
            <p:custDataLst>
              <p:tags r:id="rId6"/>
            </p:custDataLst>
          </p:nvPr>
        </p:nvPicPr>
        <p:blipFill>
          <a:blip r:embed="rId7"/>
          <a:stretch>
            <a:fillRect/>
          </a:stretch>
        </p:blipFill>
        <p:spPr>
          <a:xfrm>
            <a:off x="9173399" y="549275"/>
            <a:ext cx="2502664" cy="459853"/>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3077210" y="0"/>
            <a:ext cx="3606800" cy="3543300"/>
          </a:xfrm>
          <a:prstGeom prst="rect">
            <a:avLst/>
          </a:prstGeom>
        </p:spPr>
      </p:pic>
      <p:pic>
        <p:nvPicPr>
          <p:cNvPr id="10" name="图片 9"/>
          <p:cNvPicPr>
            <a:picLocks noChangeAspect="1"/>
          </p:cNvPicPr>
          <p:nvPr>
            <p:custDataLst>
              <p:tags r:id="rId10"/>
            </p:custDataLst>
          </p:nvPr>
        </p:nvPicPr>
        <p:blipFill>
          <a:blip r:embed="rId11"/>
          <a:stretch>
            <a:fillRect/>
          </a:stretch>
        </p:blipFill>
        <p:spPr>
          <a:xfrm>
            <a:off x="3077210" y="4139565"/>
            <a:ext cx="3778250" cy="2139950"/>
          </a:xfrm>
          <a:prstGeom prst="rect">
            <a:avLst/>
          </a:prstGeom>
        </p:spPr>
      </p:pic>
      <p:pic>
        <p:nvPicPr>
          <p:cNvPr id="11" name="图片 10"/>
          <p:cNvPicPr>
            <a:picLocks noChangeAspect="1"/>
          </p:cNvPicPr>
          <p:nvPr>
            <p:custDataLst>
              <p:tags r:id="rId12"/>
            </p:custDataLst>
          </p:nvPr>
        </p:nvPicPr>
        <p:blipFill>
          <a:blip r:embed="rId13"/>
          <a:srcRect t="219" r="20879"/>
          <a:stretch>
            <a:fillRect/>
          </a:stretch>
        </p:blipFill>
        <p:spPr>
          <a:xfrm>
            <a:off x="7005320" y="1433195"/>
            <a:ext cx="5084445" cy="40487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3399" y="549275"/>
            <a:ext cx="2502664" cy="459853"/>
          </a:xfrm>
          <a:prstGeom prst="rect">
            <a:avLst/>
          </a:prstGeom>
        </p:spPr>
      </p:pic>
      <p:sp>
        <p:nvSpPr>
          <p:cNvPr id="4" name="文本框 3"/>
          <p:cNvSpPr txBox="1"/>
          <p:nvPr/>
        </p:nvSpPr>
        <p:spPr>
          <a:xfrm>
            <a:off x="5941060" y="3761556"/>
            <a:ext cx="309880" cy="645160"/>
          </a:xfrm>
          <a:prstGeom prst="rect">
            <a:avLst/>
          </a:prstGeom>
          <a:noFill/>
        </p:spPr>
        <p:txBody>
          <a:bodyPr wrap="none" rtlCol="0">
            <a:spAutoFit/>
          </a:bodyPr>
          <a:lstStyle/>
          <a:p>
            <a:pPr marL="0" marR="0" algn="just">
              <a:spcBef>
                <a:spcPts val="0"/>
              </a:spcBef>
              <a:spcAft>
                <a:spcPts val="0"/>
              </a:spcAft>
            </a:pPr>
            <a:endParaRPr lang="zh-CN" altLang="en-US" sz="3600" dirty="0">
              <a:solidFill>
                <a:schemeClr val="bg2">
                  <a:lumMod val="25000"/>
                </a:schemeClr>
              </a:solidFill>
              <a:ea typeface="思源黑体 CN Bold" panose="020B0800000000000000" pitchFamily="34" charset="-122"/>
              <a:cs typeface="+mn-ea"/>
            </a:endParaRPr>
          </a:p>
        </p:txBody>
      </p:sp>
      <p:sp>
        <p:nvSpPr>
          <p:cNvPr id="6" name="文本框 5"/>
          <p:cNvSpPr txBox="1"/>
          <p:nvPr/>
        </p:nvSpPr>
        <p:spPr>
          <a:xfrm>
            <a:off x="-78105" y="232410"/>
            <a:ext cx="12270105" cy="53314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128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01 </a:t>
            </a:r>
            <a:endParaRPr lang="en-US" altLang="zh-CN" sz="128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4400" spc="300" dirty="0">
                <a:gradFill>
                  <a:gsLst>
                    <a:gs pos="100000">
                      <a:srgbClr val="0090B2"/>
                    </a:gs>
                    <a:gs pos="3000">
                      <a:srgbClr val="004A63"/>
                    </a:gs>
                  </a:gsLst>
                  <a:lin ang="0" scaled="0"/>
                </a:gradFill>
                <a:latin typeface="Arial" panose="020B0604020202020204" pitchFamily="34" charset="0"/>
                <a:ea typeface="思源黑体 CN Heavy" panose="020B0A00000000000000" pitchFamily="34" charset="-122"/>
                <a:cs typeface="Arial" panose="020B0604020202020204" pitchFamily="34" charset="0"/>
              </a:rPr>
              <a:t>Logistic &amp;</a:t>
            </a:r>
            <a:endParaRPr lang="en-US" altLang="zh-CN" sz="4400" spc="300" dirty="0">
              <a:gradFill>
                <a:gsLst>
                  <a:gs pos="100000">
                    <a:srgbClr val="0090B2"/>
                  </a:gs>
                  <a:gs pos="3000">
                    <a:srgbClr val="004A63"/>
                  </a:gs>
                </a:gsLst>
                <a:lin ang="0" scaled="0"/>
              </a:gradFill>
              <a:latin typeface="Arial" panose="020B0604020202020204" pitchFamily="34" charset="0"/>
              <a:ea typeface="思源黑体 CN Heavy" panose="020B0A00000000000000"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4400" spc="300" dirty="0">
                <a:gradFill>
                  <a:gsLst>
                    <a:gs pos="100000">
                      <a:srgbClr val="0090B2"/>
                    </a:gs>
                    <a:gs pos="3000">
                      <a:srgbClr val="004A63"/>
                    </a:gs>
                  </a:gsLst>
                  <a:lin ang="0" scaled="0"/>
                </a:gradFill>
                <a:latin typeface="Arial" panose="020B0604020202020204" pitchFamily="34" charset="0"/>
                <a:ea typeface="思源黑体 CN Heavy" panose="020B0A00000000000000" pitchFamily="34" charset="-122"/>
                <a:cs typeface="Arial" panose="020B0604020202020204" pitchFamily="34" charset="0"/>
              </a:rPr>
              <a:t>Random Forest &amp;</a:t>
            </a:r>
            <a:endParaRPr lang="en-US" altLang="zh-CN" sz="4400" spc="300" dirty="0">
              <a:gradFill>
                <a:gsLst>
                  <a:gs pos="100000">
                    <a:srgbClr val="0090B2"/>
                  </a:gs>
                  <a:gs pos="3000">
                    <a:srgbClr val="004A63"/>
                  </a:gs>
                </a:gsLst>
                <a:lin ang="0" scaled="0"/>
              </a:gradFill>
              <a:latin typeface="Arial" panose="020B0604020202020204" pitchFamily="34" charset="0"/>
              <a:ea typeface="思源黑体 CN Heavy" panose="020B0A00000000000000"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4400" spc="300" dirty="0">
                <a:gradFill>
                  <a:gsLst>
                    <a:gs pos="100000">
                      <a:srgbClr val="0090B2"/>
                    </a:gs>
                    <a:gs pos="3000">
                      <a:srgbClr val="004A63"/>
                    </a:gs>
                  </a:gsLst>
                  <a:lin ang="0" scaled="0"/>
                </a:gradFill>
                <a:latin typeface="Arial" panose="020B0604020202020204" pitchFamily="34" charset="0"/>
                <a:ea typeface="思源黑体 CN Heavy" panose="020B0A00000000000000" pitchFamily="34" charset="-122"/>
                <a:cs typeface="Arial" panose="020B0604020202020204" pitchFamily="34" charset="0"/>
              </a:rPr>
              <a:t>KNN</a:t>
            </a:r>
            <a:endParaRPr lang="en-US" altLang="zh-CN" sz="4400" spc="300" dirty="0">
              <a:gradFill>
                <a:gsLst>
                  <a:gs pos="100000">
                    <a:srgbClr val="0090B2"/>
                  </a:gs>
                  <a:gs pos="3000">
                    <a:srgbClr val="004A63"/>
                  </a:gs>
                </a:gsLst>
                <a:lin ang="0" scaled="0"/>
              </a:gradFill>
              <a:latin typeface="Arial" panose="020B0604020202020204" pitchFamily="34" charset="0"/>
              <a:ea typeface="思源黑体 CN Heavy" panose="020B0A00000000000000"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300"/>
              </a:spcAft>
              <a:buClrTx/>
              <a:buSzTx/>
              <a:buFontTx/>
              <a:buNone/>
              <a:defRPr/>
            </a:pPr>
            <a:endParaRPr lang="en-US" altLang="zh-CN" sz="4400" spc="300" dirty="0">
              <a:gradFill>
                <a:gsLst>
                  <a:gs pos="100000">
                    <a:srgbClr val="0090B2"/>
                  </a:gs>
                  <a:gs pos="3000">
                    <a:srgbClr val="004A63"/>
                  </a:gs>
                </a:gsLst>
                <a:lin ang="0" scaled="0"/>
              </a:gradFill>
              <a:latin typeface="Arial" panose="020B0604020202020204" pitchFamily="34" charset="0"/>
              <a:ea typeface="思源黑体 CN Heavy" panose="020B0A00000000000000"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12111032</a:t>
            </a:r>
            <a:r>
              <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班岳廷</a:t>
            </a:r>
            <a:endPar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sp>
        <p:nvSpPr>
          <p:cNvPr id="14" name="文本框 13"/>
          <p:cNvSpPr txBox="1"/>
          <p:nvPr>
            <p:custDataLst>
              <p:tags r:id="rId1"/>
            </p:custDataLst>
          </p:nvPr>
        </p:nvSpPr>
        <p:spPr>
          <a:xfrm>
            <a:off x="0" y="-5080"/>
            <a:ext cx="6096000" cy="922020"/>
          </a:xfrm>
          <a:prstGeom prst="rect">
            <a:avLst/>
          </a:prstGeom>
          <a:noFill/>
        </p:spPr>
        <p:txBody>
          <a:bodyPr wrap="square" rtlCol="0" anchor="t">
            <a:spAutoFit/>
          </a:bodyPr>
          <a:lstStyle/>
          <a:p>
            <a:r>
              <a:rPr lang="en-US" altLang="zh-CN" b="1">
                <a:latin typeface="Arial" panose="020B0604020202020204" pitchFamily="34" charset="0"/>
                <a:cs typeface="Arial" panose="020B0604020202020204" pitchFamily="34" charset="0"/>
              </a:rPr>
              <a:t>Visualization:</a:t>
            </a:r>
            <a:endParaRPr lang="en-US" altLang="zh-CN" b="1">
              <a:latin typeface="Arial" panose="020B0604020202020204" pitchFamily="34" charset="0"/>
              <a:cs typeface="Arial" panose="020B0604020202020204" pitchFamily="34" charset="0"/>
            </a:endParaRPr>
          </a:p>
          <a:p>
            <a:endParaRPr lang="en-US" altLang="zh-CN" b="1">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pic>
        <p:nvPicPr>
          <p:cNvPr id="8" name="图形 6"/>
          <p:cNvPicPr>
            <a:picLocks noChangeAspect="1"/>
          </p:cNvPicPr>
          <p:nvPr>
            <p:custDataLst>
              <p:tags r:id="rId2"/>
            </p:custDataLst>
          </p:nvPr>
        </p:nvPicPr>
        <p:blipFill>
          <a:blip r:embed="rId3"/>
          <a:stretch>
            <a:fillRect/>
          </a:stretch>
        </p:blipFill>
        <p:spPr>
          <a:xfrm>
            <a:off x="9173399" y="549275"/>
            <a:ext cx="2502664" cy="459853"/>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196850" y="3429000"/>
            <a:ext cx="5386705" cy="1138555"/>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786765" y="412750"/>
            <a:ext cx="4667250" cy="2819400"/>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6337935" y="2178050"/>
            <a:ext cx="2959100" cy="1054100"/>
          </a:xfrm>
          <a:prstGeom prst="rect">
            <a:avLst/>
          </a:prstGeom>
        </p:spPr>
      </p:pic>
      <p:pic>
        <p:nvPicPr>
          <p:cNvPr id="12" name="图片 11"/>
          <p:cNvPicPr>
            <a:picLocks noChangeAspect="1"/>
          </p:cNvPicPr>
          <p:nvPr>
            <p:custDataLst>
              <p:tags r:id="rId10"/>
            </p:custDataLst>
          </p:nvPr>
        </p:nvPicPr>
        <p:blipFill>
          <a:blip r:embed="rId11"/>
          <a:stretch>
            <a:fillRect/>
          </a:stretch>
        </p:blipFill>
        <p:spPr>
          <a:xfrm>
            <a:off x="6337935" y="3336290"/>
            <a:ext cx="4330700" cy="3338830"/>
          </a:xfrm>
          <a:prstGeom prst="rect">
            <a:avLst/>
          </a:prstGeom>
        </p:spPr>
      </p:pic>
      <p:sp>
        <p:nvSpPr>
          <p:cNvPr id="13" name="文本框 12"/>
          <p:cNvSpPr txBox="1"/>
          <p:nvPr>
            <p:custDataLst>
              <p:tags r:id="rId12"/>
            </p:custDataLst>
          </p:nvPr>
        </p:nvSpPr>
        <p:spPr>
          <a:xfrm>
            <a:off x="6337935" y="1554480"/>
            <a:ext cx="4977765" cy="368300"/>
          </a:xfrm>
          <a:prstGeom prst="rect">
            <a:avLst/>
          </a:prstGeom>
          <a:noFill/>
        </p:spPr>
        <p:txBody>
          <a:bodyPr wrap="square" rtlCol="0" anchor="t">
            <a:spAutoFit/>
          </a:bodyPr>
          <a:lstStyle/>
          <a:p>
            <a:r>
              <a:rPr lang="en-US" altLang="zh-CN">
                <a:latin typeface="Arial" panose="020B0604020202020204" pitchFamily="34" charset="0"/>
                <a:cs typeface="Arial" panose="020B0604020202020204" pitchFamily="34" charset="0"/>
              </a:rPr>
              <a:t>show the distribution of sample on each digital</a:t>
            </a:r>
            <a:endParaRPr lang="en-US" altLang="zh-CN">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sp>
        <p:nvSpPr>
          <p:cNvPr id="14" name="文本框 13"/>
          <p:cNvSpPr txBox="1"/>
          <p:nvPr>
            <p:custDataLst>
              <p:tags r:id="rId1"/>
            </p:custDataLst>
          </p:nvPr>
        </p:nvSpPr>
        <p:spPr>
          <a:xfrm>
            <a:off x="0" y="-5080"/>
            <a:ext cx="6096000" cy="3692525"/>
          </a:xfrm>
          <a:prstGeom prst="rect">
            <a:avLst/>
          </a:prstGeom>
          <a:noFill/>
        </p:spPr>
        <p:txBody>
          <a:bodyPr wrap="square" rtlCol="0" anchor="t">
            <a:spAutoFit/>
          </a:bodyPr>
          <a:lstStyle/>
          <a:p>
            <a:r>
              <a:rPr lang="en-US" altLang="zh-CN" b="1">
                <a:latin typeface="Arial" panose="020B0604020202020204" pitchFamily="34" charset="0"/>
                <a:cs typeface="Arial" panose="020B0604020202020204" pitchFamily="34" charset="0"/>
              </a:rPr>
              <a:t>Training setting:</a:t>
            </a:r>
            <a:endParaRPr lang="en-US" altLang="zh-CN" b="1">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split train and val set: 60000 train   10000 val</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network structure:</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loss=CrossEntropy</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lr=0.1</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epoch=30</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batchsize=256</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optim=SGD</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init=normal</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pic>
        <p:nvPicPr>
          <p:cNvPr id="8" name="图形 6"/>
          <p:cNvPicPr>
            <a:picLocks noChangeAspect="1"/>
          </p:cNvPicPr>
          <p:nvPr>
            <p:custDataLst>
              <p:tags r:id="rId2"/>
            </p:custDataLst>
          </p:nvPr>
        </p:nvPicPr>
        <p:blipFill>
          <a:blip r:embed="rId3"/>
          <a:stretch>
            <a:fillRect/>
          </a:stretch>
        </p:blipFill>
        <p:spPr>
          <a:xfrm>
            <a:off x="9173399" y="549275"/>
            <a:ext cx="2502664" cy="459853"/>
          </a:xfrm>
          <a:prstGeom prst="rect">
            <a:avLst/>
          </a:prstGeom>
        </p:spPr>
      </p:pic>
      <p:pic>
        <p:nvPicPr>
          <p:cNvPr id="16" name="图片 15"/>
          <p:cNvPicPr>
            <a:picLocks noChangeAspect="1"/>
          </p:cNvPicPr>
          <p:nvPr>
            <p:custDataLst>
              <p:tags r:id="rId4"/>
            </p:custDataLst>
          </p:nvPr>
        </p:nvPicPr>
        <p:blipFill>
          <a:blip r:embed="rId5"/>
          <a:stretch>
            <a:fillRect/>
          </a:stretch>
        </p:blipFill>
        <p:spPr>
          <a:xfrm>
            <a:off x="780415" y="616585"/>
            <a:ext cx="7366000" cy="247650"/>
          </a:xfrm>
          <a:prstGeom prst="rect">
            <a:avLst/>
          </a:prstGeom>
        </p:spPr>
      </p:pic>
      <p:pic>
        <p:nvPicPr>
          <p:cNvPr id="2" name="图片 1"/>
          <p:cNvPicPr>
            <a:picLocks noChangeAspect="1"/>
          </p:cNvPicPr>
          <p:nvPr>
            <p:custDataLst>
              <p:tags r:id="rId6"/>
            </p:custDataLst>
          </p:nvPr>
        </p:nvPicPr>
        <p:blipFill>
          <a:blip r:embed="rId7"/>
          <a:stretch>
            <a:fillRect/>
          </a:stretch>
        </p:blipFill>
        <p:spPr>
          <a:xfrm>
            <a:off x="2171065" y="936625"/>
            <a:ext cx="6216650" cy="1619250"/>
          </a:xfrm>
          <a:prstGeom prst="rect">
            <a:avLst/>
          </a:prstGeom>
        </p:spPr>
      </p:pic>
      <p:pic>
        <p:nvPicPr>
          <p:cNvPr id="4" name="图片 3"/>
          <p:cNvPicPr>
            <a:picLocks noChangeAspect="1"/>
          </p:cNvPicPr>
          <p:nvPr>
            <p:custDataLst>
              <p:tags r:id="rId8"/>
            </p:custDataLst>
          </p:nvPr>
        </p:nvPicPr>
        <p:blipFill>
          <a:blip r:embed="rId9"/>
          <a:stretch>
            <a:fillRect/>
          </a:stretch>
        </p:blipFill>
        <p:spPr>
          <a:xfrm>
            <a:off x="2171065" y="2638425"/>
            <a:ext cx="4991100" cy="3905250"/>
          </a:xfrm>
          <a:prstGeom prst="rect">
            <a:avLst/>
          </a:prstGeom>
        </p:spPr>
      </p:pic>
      <p:sp>
        <p:nvSpPr>
          <p:cNvPr id="5" name="文本框 4"/>
          <p:cNvSpPr txBox="1"/>
          <p:nvPr>
            <p:custDataLst>
              <p:tags r:id="rId10"/>
            </p:custDataLst>
          </p:nvPr>
        </p:nvSpPr>
        <p:spPr>
          <a:xfrm>
            <a:off x="7162165" y="3195955"/>
            <a:ext cx="4184650" cy="922020"/>
          </a:xfrm>
          <a:prstGeom prst="rect">
            <a:avLst/>
          </a:prstGeom>
          <a:noFill/>
        </p:spPr>
        <p:txBody>
          <a:bodyPr wrap="square" rtlCol="0" anchor="t">
            <a:spAutoFit/>
          </a:bodyPr>
          <a:lstStyle/>
          <a:p>
            <a:r>
              <a:rPr lang="zh-CN" altLang="en-US">
                <a:latin typeface="Arial" panose="020B0604020202020204" pitchFamily="34" charset="0"/>
                <a:cs typeface="Arial" panose="020B0604020202020204" pitchFamily="34" charset="0"/>
              </a:rPr>
              <a:t>PyToch (CPU)</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rPr>
              <a:t>Lenovo CORE i5 7th Gen CPU</a:t>
            </a:r>
            <a:endParaRPr lang="zh-CN" altLang="en-US">
              <a:latin typeface="Arial" panose="020B0604020202020204" pitchFamily="34" charset="0"/>
              <a:cs typeface="Arial" panose="020B0604020202020204" pitchFamily="34" charset="0"/>
            </a:endParaRPr>
          </a:p>
          <a:p>
            <a:endParaRPr lang="zh-CN" altLang="en-US">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sp>
        <p:nvSpPr>
          <p:cNvPr id="14" name="文本框 13"/>
          <p:cNvSpPr txBox="1"/>
          <p:nvPr>
            <p:custDataLst>
              <p:tags r:id="rId1"/>
            </p:custDataLst>
          </p:nvPr>
        </p:nvSpPr>
        <p:spPr>
          <a:xfrm>
            <a:off x="0" y="-5080"/>
            <a:ext cx="6096000" cy="5146040"/>
          </a:xfrm>
          <a:prstGeom prst="rect">
            <a:avLst/>
          </a:prstGeom>
          <a:noFill/>
        </p:spPr>
        <p:txBody>
          <a:bodyPr wrap="square" rtlCol="0" anchor="t">
            <a:noAutofit/>
          </a:bodyPr>
          <a:lstStyle/>
          <a:p>
            <a:r>
              <a:rPr lang="en-US" altLang="zh-CN" b="1">
                <a:latin typeface="Arial" panose="020B0604020202020204" pitchFamily="34" charset="0"/>
                <a:cs typeface="Arial" panose="020B0604020202020204" pitchFamily="34" charset="0"/>
              </a:rPr>
              <a:t>Dataloader:</a:t>
            </a:r>
            <a:endParaRPr lang="en-US" altLang="zh-CN" b="1">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get accuracy</a:t>
            </a:r>
            <a:endParaRPr lang="en-US" altLang="zh-CN">
              <a:latin typeface="Arial" panose="020B0604020202020204" pitchFamily="34" charset="0"/>
              <a:cs typeface="Arial" panose="020B0604020202020204" pitchFamily="34" charset="0"/>
            </a:endParaRPr>
          </a:p>
        </p:txBody>
      </p:sp>
      <p:pic>
        <p:nvPicPr>
          <p:cNvPr id="8" name="图形 6"/>
          <p:cNvPicPr>
            <a:picLocks noChangeAspect="1"/>
          </p:cNvPicPr>
          <p:nvPr>
            <p:custDataLst>
              <p:tags r:id="rId2"/>
            </p:custDataLst>
          </p:nvPr>
        </p:nvPicPr>
        <p:blipFill>
          <a:blip r:embed="rId3"/>
          <a:stretch>
            <a:fillRect/>
          </a:stretch>
        </p:blipFill>
        <p:spPr>
          <a:xfrm>
            <a:off x="9173399" y="549275"/>
            <a:ext cx="2502664" cy="459853"/>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92710" y="395605"/>
            <a:ext cx="3765550" cy="403225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4045585" y="1318895"/>
            <a:ext cx="7981950" cy="1847850"/>
          </a:xfrm>
          <a:prstGeom prst="rect">
            <a:avLst/>
          </a:prstGeom>
        </p:spPr>
      </p:pic>
      <p:pic>
        <p:nvPicPr>
          <p:cNvPr id="7" name="图片 6"/>
          <p:cNvPicPr>
            <a:picLocks noChangeAspect="1"/>
          </p:cNvPicPr>
          <p:nvPr>
            <p:custDataLst>
              <p:tags r:id="rId8"/>
            </p:custDataLst>
          </p:nvPr>
        </p:nvPicPr>
        <p:blipFill>
          <a:blip r:embed="rId9"/>
          <a:stretch>
            <a:fillRect/>
          </a:stretch>
        </p:blipFill>
        <p:spPr>
          <a:xfrm>
            <a:off x="92710" y="5050155"/>
            <a:ext cx="3816350" cy="11112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rcRect t="8246"/>
          <a:stretch>
            <a:fillRect/>
          </a:stretch>
        </p:blipFill>
        <p:spPr>
          <a:xfrm>
            <a:off x="1510665" y="-5080"/>
            <a:ext cx="10820400" cy="3985260"/>
          </a:xfrm>
          <a:prstGeom prst="rect">
            <a:avLst/>
          </a:prstGeom>
        </p:spPr>
      </p:pic>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sp>
        <p:nvSpPr>
          <p:cNvPr id="14" name="文本框 13"/>
          <p:cNvSpPr txBox="1"/>
          <p:nvPr>
            <p:custDataLst>
              <p:tags r:id="rId3"/>
            </p:custDataLst>
          </p:nvPr>
        </p:nvSpPr>
        <p:spPr>
          <a:xfrm>
            <a:off x="0" y="-5080"/>
            <a:ext cx="6096000" cy="5146040"/>
          </a:xfrm>
          <a:prstGeom prst="rect">
            <a:avLst/>
          </a:prstGeom>
          <a:noFill/>
        </p:spPr>
        <p:txBody>
          <a:bodyPr wrap="square" rtlCol="0" anchor="t">
            <a:noAutofit/>
          </a:bodyPr>
          <a:lstStyle/>
          <a:p>
            <a:r>
              <a:rPr lang="en-US" altLang="zh-CN" b="1">
                <a:latin typeface="Arial" panose="020B0604020202020204" pitchFamily="34" charset="0"/>
                <a:cs typeface="Arial" panose="020B0604020202020204" pitchFamily="34" charset="0"/>
              </a:rPr>
              <a:t>Training</a:t>
            </a:r>
            <a:endParaRPr lang="en-US" altLang="zh-CN" b="1">
              <a:latin typeface="Arial" panose="020B0604020202020204" pitchFamily="34" charset="0"/>
              <a:cs typeface="Arial" panose="020B0604020202020204" pitchFamily="34" charset="0"/>
            </a:endParaRPr>
          </a:p>
          <a:p>
            <a:r>
              <a:rPr lang="en-US" altLang="zh-CN" b="1">
                <a:latin typeface="Arial" panose="020B0604020202020204" pitchFamily="34" charset="0"/>
                <a:cs typeface="Arial" panose="020B0604020202020204" pitchFamily="34" charset="0"/>
              </a:rPr>
              <a:t>Process:</a:t>
            </a:r>
            <a:endParaRPr lang="en-US" altLang="zh-CN" b="1">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pic>
        <p:nvPicPr>
          <p:cNvPr id="8" name="图形 6"/>
          <p:cNvPicPr>
            <a:picLocks noChangeAspect="1"/>
          </p:cNvPicPr>
          <p:nvPr>
            <p:custDataLst>
              <p:tags r:id="rId4"/>
            </p:custDataLst>
          </p:nvPr>
        </p:nvPicPr>
        <p:blipFill>
          <a:blip r:embed="rId5"/>
          <a:stretch>
            <a:fillRect/>
          </a:stretch>
        </p:blipFill>
        <p:spPr>
          <a:xfrm>
            <a:off x="9173399" y="549275"/>
            <a:ext cx="2502664" cy="459853"/>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1824990" y="3980180"/>
            <a:ext cx="10267950" cy="2571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stretch>
            <a:fillRect/>
          </a:stretch>
        </p:blipFill>
        <p:spPr>
          <a:xfrm>
            <a:off x="4428490" y="-5080"/>
            <a:ext cx="4362450" cy="2981325"/>
          </a:xfrm>
          <a:prstGeom prst="rect">
            <a:avLst/>
          </a:prstGeom>
        </p:spPr>
      </p:pic>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sp>
        <p:nvSpPr>
          <p:cNvPr id="14" name="文本框 13"/>
          <p:cNvSpPr txBox="1"/>
          <p:nvPr>
            <p:custDataLst>
              <p:tags r:id="rId3"/>
            </p:custDataLst>
          </p:nvPr>
        </p:nvSpPr>
        <p:spPr>
          <a:xfrm>
            <a:off x="0" y="-5080"/>
            <a:ext cx="6096000" cy="5146040"/>
          </a:xfrm>
          <a:prstGeom prst="rect">
            <a:avLst/>
          </a:prstGeom>
          <a:noFill/>
        </p:spPr>
        <p:txBody>
          <a:bodyPr wrap="square" rtlCol="0" anchor="t">
            <a:noAutofit/>
          </a:bodyPr>
          <a:lstStyle/>
          <a:p>
            <a:r>
              <a:rPr lang="en-US" altLang="zh-CN" b="1">
                <a:latin typeface="Arial" panose="020B0604020202020204" pitchFamily="34" charset="0"/>
                <a:cs typeface="Arial" panose="020B0604020202020204" pitchFamily="34" charset="0"/>
              </a:rPr>
              <a:t>Training result</a:t>
            </a:r>
            <a:r>
              <a:rPr lang="zh-CN" altLang="en-US" b="1">
                <a:latin typeface="Arial" panose="020B0604020202020204" pitchFamily="34" charset="0"/>
                <a:cs typeface="Arial" panose="020B0604020202020204" pitchFamily="34" charset="0"/>
              </a:rPr>
              <a:t>：</a:t>
            </a:r>
            <a:endParaRPr lang="zh-CN" altLang="en-US" b="1">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Val acc max=94.5%</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loss and acc curve</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45 deg graph</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pic>
        <p:nvPicPr>
          <p:cNvPr id="8" name="图形 6"/>
          <p:cNvPicPr>
            <a:picLocks noChangeAspect="1"/>
          </p:cNvPicPr>
          <p:nvPr>
            <p:custDataLst>
              <p:tags r:id="rId4"/>
            </p:custDataLst>
          </p:nvPr>
        </p:nvPicPr>
        <p:blipFill>
          <a:blip r:embed="rId5"/>
          <a:stretch>
            <a:fillRect/>
          </a:stretch>
        </p:blipFill>
        <p:spPr>
          <a:xfrm>
            <a:off x="9173399" y="549275"/>
            <a:ext cx="2502664" cy="459853"/>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132715" y="1209675"/>
            <a:ext cx="4193540" cy="1619885"/>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132715" y="3629660"/>
            <a:ext cx="4783455" cy="2392045"/>
          </a:xfrm>
          <a:prstGeom prst="rect">
            <a:avLst/>
          </a:prstGeom>
        </p:spPr>
      </p:pic>
      <p:pic>
        <p:nvPicPr>
          <p:cNvPr id="10" name="图片 9"/>
          <p:cNvPicPr>
            <a:picLocks noChangeAspect="1"/>
          </p:cNvPicPr>
          <p:nvPr>
            <p:custDataLst>
              <p:tags r:id="rId10"/>
            </p:custDataLst>
          </p:nvPr>
        </p:nvPicPr>
        <p:blipFill>
          <a:blip r:embed="rId11"/>
          <a:stretch>
            <a:fillRect/>
          </a:stretch>
        </p:blipFill>
        <p:spPr>
          <a:xfrm>
            <a:off x="5030470" y="2908935"/>
            <a:ext cx="4740275" cy="36963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sp>
        <p:nvSpPr>
          <p:cNvPr id="14" name="文本框 13"/>
          <p:cNvSpPr txBox="1"/>
          <p:nvPr>
            <p:custDataLst>
              <p:tags r:id="rId1"/>
            </p:custDataLst>
          </p:nvPr>
        </p:nvSpPr>
        <p:spPr>
          <a:xfrm>
            <a:off x="0" y="81280"/>
            <a:ext cx="6096000" cy="5146040"/>
          </a:xfrm>
          <a:prstGeom prst="rect">
            <a:avLst/>
          </a:prstGeom>
          <a:noFill/>
        </p:spPr>
        <p:txBody>
          <a:bodyPr wrap="square" rtlCol="0" anchor="t">
            <a:noAutofit/>
          </a:bodyPr>
          <a:lstStyle/>
          <a:p>
            <a:r>
              <a:rPr lang="en-US" altLang="zh-CN" b="1">
                <a:latin typeface="Arial" panose="020B0604020202020204" pitchFamily="34" charset="0"/>
                <a:cs typeface="Arial" panose="020B0604020202020204" pitchFamily="34" charset="0"/>
              </a:rPr>
              <a:t>Training result</a:t>
            </a:r>
            <a:r>
              <a:rPr lang="zh-CN" altLang="en-US" b="1">
                <a:latin typeface="Arial" panose="020B0604020202020204" pitchFamily="34" charset="0"/>
                <a:cs typeface="Arial" panose="020B0604020202020204" pitchFamily="34" charset="0"/>
              </a:rPr>
              <a:t>：</a:t>
            </a:r>
            <a:endParaRPr lang="zh-CN" altLang="en-US" b="1">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predict result on val set sample</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original label</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predict result</a:t>
            </a:r>
            <a:endParaRPr lang="en-US" altLang="zh-CN">
              <a:latin typeface="Arial" panose="020B0604020202020204" pitchFamily="34" charset="0"/>
              <a:cs typeface="Arial" panose="020B0604020202020204" pitchFamily="34" charset="0"/>
            </a:endParaRPr>
          </a:p>
        </p:txBody>
      </p:sp>
      <p:pic>
        <p:nvPicPr>
          <p:cNvPr id="8" name="图形 6"/>
          <p:cNvPicPr>
            <a:picLocks noChangeAspect="1"/>
          </p:cNvPicPr>
          <p:nvPr>
            <p:custDataLst>
              <p:tags r:id="rId2"/>
            </p:custDataLst>
          </p:nvPr>
        </p:nvPicPr>
        <p:blipFill>
          <a:blip r:embed="rId3"/>
          <a:stretch>
            <a:fillRect/>
          </a:stretch>
        </p:blipFill>
        <p:spPr>
          <a:xfrm>
            <a:off x="9173399" y="549275"/>
            <a:ext cx="2502664" cy="459853"/>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3498215" y="81280"/>
            <a:ext cx="4876800" cy="2216150"/>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103505" y="2953385"/>
            <a:ext cx="10153650" cy="2324100"/>
          </a:xfrm>
          <a:prstGeom prst="rect">
            <a:avLst/>
          </a:prstGeom>
        </p:spPr>
      </p:pic>
      <p:pic>
        <p:nvPicPr>
          <p:cNvPr id="5" name="图片 4"/>
          <p:cNvPicPr>
            <a:picLocks noChangeAspect="1"/>
          </p:cNvPicPr>
          <p:nvPr>
            <p:custDataLst>
              <p:tags r:id="rId8"/>
            </p:custDataLst>
          </p:nvPr>
        </p:nvPicPr>
        <p:blipFill>
          <a:blip r:embed="rId9"/>
          <a:stretch>
            <a:fillRect/>
          </a:stretch>
        </p:blipFill>
        <p:spPr>
          <a:xfrm>
            <a:off x="1557020" y="2297430"/>
            <a:ext cx="3804285" cy="6038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sp>
        <p:nvSpPr>
          <p:cNvPr id="14" name="文本框 13"/>
          <p:cNvSpPr txBox="1"/>
          <p:nvPr>
            <p:custDataLst>
              <p:tags r:id="rId1"/>
            </p:custDataLst>
          </p:nvPr>
        </p:nvSpPr>
        <p:spPr>
          <a:xfrm>
            <a:off x="0" y="81280"/>
            <a:ext cx="6096000" cy="5146040"/>
          </a:xfrm>
          <a:prstGeom prst="rect">
            <a:avLst/>
          </a:prstGeom>
          <a:noFill/>
        </p:spPr>
        <p:txBody>
          <a:bodyPr wrap="square" rtlCol="0" anchor="t">
            <a:noAutofit/>
          </a:bodyPr>
          <a:lstStyle/>
          <a:p>
            <a:r>
              <a:rPr lang="en-US" altLang="zh-CN" b="1">
                <a:latin typeface="Arial" panose="020B0604020202020204" pitchFamily="34" charset="0"/>
                <a:cs typeface="Arial" panose="020B0604020202020204" pitchFamily="34" charset="0"/>
              </a:rPr>
              <a:t>Training result</a:t>
            </a:r>
            <a:r>
              <a:rPr lang="zh-CN" altLang="en-US" b="1">
                <a:latin typeface="Arial" panose="020B0604020202020204" pitchFamily="34" charset="0"/>
                <a:cs typeface="Arial" panose="020B0604020202020204" pitchFamily="34" charset="0"/>
              </a:rPr>
              <a:t>：</a:t>
            </a:r>
            <a:endParaRPr lang="zh-CN" altLang="en-US" b="1">
              <a:latin typeface="Arial" panose="020B0604020202020204" pitchFamily="34" charset="0"/>
              <a:cs typeface="Arial" panose="020B0604020202020204" pitchFamily="34" charset="0"/>
            </a:endParaRPr>
          </a:p>
          <a:p>
            <a:endParaRPr lang="zh-CN" altLang="en-US" b="1">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interpretability:</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saliency map</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pic>
        <p:nvPicPr>
          <p:cNvPr id="8" name="图形 6"/>
          <p:cNvPicPr>
            <a:picLocks noChangeAspect="1"/>
          </p:cNvPicPr>
          <p:nvPr>
            <p:custDataLst>
              <p:tags r:id="rId2"/>
            </p:custDataLst>
          </p:nvPr>
        </p:nvPicPr>
        <p:blipFill>
          <a:blip r:embed="rId3"/>
          <a:stretch>
            <a:fillRect/>
          </a:stretch>
        </p:blipFill>
        <p:spPr>
          <a:xfrm>
            <a:off x="9173399" y="549275"/>
            <a:ext cx="2502664" cy="459853"/>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1651000" y="1009015"/>
            <a:ext cx="9048750" cy="1714500"/>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1651000" y="2645410"/>
            <a:ext cx="9048750" cy="1714500"/>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1651000" y="4300220"/>
            <a:ext cx="9048750" cy="171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形 6"/>
          <p:cNvPicPr>
            <a:picLocks noChangeAspect="1"/>
          </p:cNvPicPr>
          <p:nvPr/>
        </p:nvPicPr>
        <p:blipFill>
          <a:blip r:embed="rId2"/>
          <a:stretch>
            <a:fillRect/>
          </a:stretch>
        </p:blipFill>
        <p:spPr>
          <a:xfrm>
            <a:off x="9173399" y="549275"/>
            <a:ext cx="2502664" cy="459853"/>
          </a:xfrm>
          <a:prstGeom prst="rect">
            <a:avLst/>
          </a:prstGeom>
        </p:spPr>
      </p:pic>
      <p:sp>
        <p:nvSpPr>
          <p:cNvPr id="4" name="文本框 3"/>
          <p:cNvSpPr txBox="1"/>
          <p:nvPr/>
        </p:nvSpPr>
        <p:spPr>
          <a:xfrm>
            <a:off x="5941060" y="3761556"/>
            <a:ext cx="309880" cy="645160"/>
          </a:xfrm>
          <a:prstGeom prst="rect">
            <a:avLst/>
          </a:prstGeom>
          <a:noFill/>
        </p:spPr>
        <p:txBody>
          <a:bodyPr wrap="none" rtlCol="0">
            <a:spAutoFit/>
          </a:bodyPr>
          <a:lstStyle/>
          <a:p>
            <a:pPr marL="0" marR="0" algn="just">
              <a:spcBef>
                <a:spcPts val="0"/>
              </a:spcBef>
              <a:spcAft>
                <a:spcPts val="0"/>
              </a:spcAft>
            </a:pPr>
            <a:endParaRPr lang="zh-CN" altLang="en-US" sz="3600" dirty="0">
              <a:solidFill>
                <a:schemeClr val="bg2">
                  <a:lumMod val="25000"/>
                </a:schemeClr>
              </a:solidFill>
              <a:ea typeface="思源黑体 CN Bold" panose="020B0800000000000000" pitchFamily="34" charset="-122"/>
              <a:cs typeface="+mn-ea"/>
            </a:endParaRPr>
          </a:p>
        </p:txBody>
      </p:sp>
      <p:sp>
        <p:nvSpPr>
          <p:cNvPr id="6" name="文本框 5"/>
          <p:cNvSpPr txBox="1"/>
          <p:nvPr/>
        </p:nvSpPr>
        <p:spPr>
          <a:xfrm>
            <a:off x="-635" y="422910"/>
            <a:ext cx="12192635" cy="39846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128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04 </a:t>
            </a:r>
            <a:endParaRPr lang="en-US" altLang="zh-CN" sz="128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9600"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CNN</a:t>
            </a:r>
            <a:endParaRPr lang="en-US" altLang="zh-CN" sz="4400" b="1" spc="3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cs typeface="黑体" panose="02010609060101010101" pitchFamily="49" charset="-122"/>
              <a:sym typeface="+mn-ea"/>
            </a:endParaRPr>
          </a:p>
          <a:p>
            <a:pPr marL="0" marR="0" lvl="0" indent="0" algn="ctr" defTabSz="914400" rtl="0" eaLnBrk="1" fontAlgn="auto" latinLnBrk="0" hangingPunct="1">
              <a:lnSpc>
                <a:spcPct val="100000"/>
              </a:lnSpc>
              <a:spcBef>
                <a:spcPts val="0"/>
              </a:spcBef>
              <a:spcAft>
                <a:spcPts val="300"/>
              </a:spcAft>
              <a:buClrTx/>
              <a:buSzTx/>
              <a:buFontTx/>
              <a:buNone/>
              <a:defRPr/>
            </a:pPr>
            <a:r>
              <a:rPr lang="en-US" altLang="zh-CN"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11911303</a:t>
            </a:r>
            <a:r>
              <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rPr>
              <a:t>吉辰卿</a:t>
            </a:r>
            <a:endParaRPr lang="zh-CN" altLang="en-US" sz="2400" b="1" spc="300" dirty="0">
              <a:solidFill>
                <a:schemeClr val="tx1">
                  <a:lumMod val="85000"/>
                  <a:lumOff val="15000"/>
                </a:schemeClr>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4" name="文本框 3"/>
          <p:cNvSpPr txBox="1"/>
          <p:nvPr/>
        </p:nvSpPr>
        <p:spPr>
          <a:xfrm>
            <a:off x="937200" y="3159000"/>
            <a:ext cx="2940685" cy="99123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3600" b="0" i="0" u="none" strike="noStrike" kern="1200" cap="none" spc="300" normalizeH="0" baseline="0" noProof="0" dirty="0">
                <a:ln>
                  <a:noFill/>
                </a:ln>
                <a:solidFill>
                  <a:srgbClr val="E7E6E6">
                    <a:lumMod val="25000"/>
                  </a:srgbClr>
                </a:solidFill>
                <a:effectLst/>
                <a:uLnTx/>
                <a:uFillTx/>
                <a:latin typeface="思源黑体 CN Heavy" panose="020B0A00000000000000" pitchFamily="34" charset="-122"/>
                <a:ea typeface="思源黑体 CN Heavy" panose="020B0A00000000000000" pitchFamily="34" charset="-122"/>
                <a:cs typeface="+mn-cs"/>
              </a:rPr>
              <a:t>目录</a:t>
            </a:r>
            <a:endParaRPr kumimoji="0" lang="en-US" altLang="zh-CN" sz="3600" b="0" i="0" u="none" strike="noStrike" kern="1200" cap="none" spc="300" normalizeH="0" baseline="0" noProof="0" dirty="0">
              <a:ln>
                <a:noFill/>
              </a:ln>
              <a:solidFill>
                <a:srgbClr val="E7E6E6">
                  <a:lumMod val="25000"/>
                </a:srgbClr>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dist" defTabSz="914400" rtl="0" eaLnBrk="1" fontAlgn="auto" latinLnBrk="0" hangingPunct="1">
              <a:lnSpc>
                <a:spcPct val="100000"/>
              </a:lnSpc>
              <a:spcBef>
                <a:spcPts val="0"/>
              </a:spcBef>
              <a:spcAft>
                <a:spcPts val="300"/>
              </a:spcAft>
              <a:buClrTx/>
              <a:buSzTx/>
              <a:buFontTx/>
              <a:buNone/>
              <a:defRPr/>
            </a:pPr>
            <a:r>
              <a:rPr lang="en-US" altLang="zh-CN" sz="2000" spc="600" dirty="0">
                <a:gradFill>
                  <a:gsLst>
                    <a:gs pos="0">
                      <a:srgbClr val="004A63"/>
                    </a:gs>
                    <a:gs pos="100000">
                      <a:srgbClr val="008FB2"/>
                    </a:gs>
                  </a:gsLst>
                  <a:lin ang="0" scaled="0"/>
                </a:gradFill>
                <a:latin typeface="思源黑体 CN Heavy" panose="020B0A00000000000000" pitchFamily="34" charset="-122"/>
                <a:ea typeface="思源黑体 CN Heavy" panose="020B0A00000000000000" pitchFamily="34" charset="-122"/>
              </a:rPr>
              <a:t>CATALOGUE</a:t>
            </a:r>
            <a:endParaRPr lang="en-US" altLang="zh-CN" sz="2000" spc="600" dirty="0">
              <a:gradFill>
                <a:gsLst>
                  <a:gs pos="0">
                    <a:srgbClr val="004A63"/>
                  </a:gs>
                  <a:gs pos="100000">
                    <a:srgbClr val="008FB2"/>
                  </a:gs>
                </a:gsLst>
                <a:lin ang="0" scaled="0"/>
              </a:gradFill>
              <a:latin typeface="思源黑体 CN Heavy" panose="020B0A00000000000000" pitchFamily="34" charset="-122"/>
              <a:ea typeface="思源黑体 CN Heavy" panose="020B0A00000000000000" pitchFamily="34" charset="-122"/>
            </a:endParaRPr>
          </a:p>
        </p:txBody>
      </p:sp>
      <p:sp>
        <p:nvSpPr>
          <p:cNvPr id="6" name="文本框 5"/>
          <p:cNvSpPr txBox="1"/>
          <p:nvPr/>
        </p:nvSpPr>
        <p:spPr>
          <a:xfrm>
            <a:off x="5161915" y="2485390"/>
            <a:ext cx="442087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01</a:t>
            </a:r>
            <a:r>
              <a:rPr kumimoji="0" lang="en-US" altLang="zh-CN" sz="4800" b="0" i="0" u="none" strike="noStrike" kern="1200" cap="none" spc="0" normalizeH="0" baseline="0" noProof="0" dirty="0">
                <a:ln>
                  <a:noFill/>
                </a:ln>
                <a:solidFill>
                  <a:srgbClr val="ED6D00"/>
                </a:solidFill>
                <a:effectLst/>
                <a:uLnTx/>
                <a:uFillTx/>
                <a:latin typeface="Akrobat Black" panose="00000A00000000000000" pitchFamily="50" charset="0"/>
                <a:ea typeface="等线" panose="02010600030101010101" charset="-122"/>
                <a:cs typeface="+mn-cs"/>
              </a:rPr>
              <a:t> </a:t>
            </a:r>
            <a:endParaRPr kumimoji="0" lang="en-US" altLang="zh-CN" sz="4800" b="0" i="0" u="none" strike="noStrike" kern="1200" cap="none" spc="0" normalizeH="0" baseline="0" noProof="0" dirty="0">
              <a:ln>
                <a:noFill/>
              </a:ln>
              <a:solidFill>
                <a:srgbClr val="ED6D00"/>
              </a:solidFill>
              <a:effectLst/>
              <a:uLnTx/>
              <a:uFillTx/>
              <a:latin typeface="Akrobat Black" panose="00000A00000000000000" pitchFamily="50" charset="0"/>
              <a:ea typeface="等线" panose="02010600030101010101" charset="-122"/>
              <a:cs typeface="+mn-cs"/>
            </a:endParaRPr>
          </a:p>
          <a:p>
            <a:pPr marL="0" marR="0" algn="just">
              <a:spcBef>
                <a:spcPts val="0"/>
              </a:spcBef>
              <a:spcAft>
                <a:spcPts val="0"/>
              </a:spcAft>
            </a:pPr>
            <a:r>
              <a:rPr lang="zh-CN" altLang="en-US" sz="2400" dirty="0">
                <a:solidFill>
                  <a:schemeClr val="bg2">
                    <a:lumMod val="25000"/>
                  </a:schemeClr>
                </a:solidFill>
                <a:ea typeface="思源黑体 CN Bold" panose="020B0800000000000000" pitchFamily="34" charset="-122"/>
                <a:cs typeface="+mn-ea"/>
              </a:rPr>
              <a:t>卷积神经网络与</a:t>
            </a:r>
            <a:r>
              <a:rPr lang="en-US" altLang="zh-CN" sz="2400" dirty="0">
                <a:solidFill>
                  <a:schemeClr val="bg2">
                    <a:lumMod val="25000"/>
                  </a:schemeClr>
                </a:solidFill>
                <a:ea typeface="思源黑体 CN Bold" panose="020B0800000000000000" pitchFamily="34" charset="-122"/>
                <a:cs typeface="+mn-ea"/>
              </a:rPr>
              <a:t>MNIST</a:t>
            </a:r>
            <a:r>
              <a:rPr lang="zh-CN" altLang="en-US" sz="2400" dirty="0">
                <a:solidFill>
                  <a:schemeClr val="bg2">
                    <a:lumMod val="25000"/>
                  </a:schemeClr>
                </a:solidFill>
                <a:ea typeface="思源黑体 CN Bold" panose="020B0800000000000000" pitchFamily="34" charset="-122"/>
                <a:cs typeface="+mn-ea"/>
              </a:rPr>
              <a:t>数据集</a:t>
            </a:r>
            <a:endParaRPr lang="zh-CN" altLang="en-US" sz="2400" dirty="0">
              <a:solidFill>
                <a:schemeClr val="bg2">
                  <a:lumMod val="25000"/>
                </a:schemeClr>
              </a:solidFill>
              <a:ea typeface="思源黑体 CN Bold" panose="020B0800000000000000" pitchFamily="34" charset="-122"/>
              <a:cs typeface="+mn-ea"/>
            </a:endParaRPr>
          </a:p>
        </p:txBody>
      </p:sp>
      <p:sp>
        <p:nvSpPr>
          <p:cNvPr id="10" name="文本框 9"/>
          <p:cNvSpPr txBox="1"/>
          <p:nvPr/>
        </p:nvSpPr>
        <p:spPr>
          <a:xfrm>
            <a:off x="5161915" y="4196080"/>
            <a:ext cx="314960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02</a:t>
            </a:r>
            <a:r>
              <a:rPr kumimoji="0" lang="en-US" altLang="zh-CN" sz="4800" b="0" i="0" u="none" strike="noStrike" kern="1200" cap="none" spc="0" normalizeH="0" baseline="0" noProof="0" dirty="0">
                <a:ln>
                  <a:noFill/>
                </a:ln>
                <a:solidFill>
                  <a:srgbClr val="ED6D00"/>
                </a:solidFill>
                <a:effectLst/>
                <a:uLnTx/>
                <a:uFillTx/>
                <a:latin typeface="Akrobat Black" panose="00000A00000000000000" pitchFamily="50" charset="0"/>
                <a:ea typeface="等线" panose="02010600030101010101" charset="-122"/>
                <a:cs typeface="+mn-cs"/>
              </a:rPr>
              <a:t> </a:t>
            </a:r>
            <a:endParaRPr kumimoji="0" lang="en-US" altLang="zh-CN" sz="4800" b="0" i="0" u="none" strike="noStrike" kern="1200" cap="none" spc="0" normalizeH="0" baseline="0" noProof="0" dirty="0">
              <a:ln>
                <a:noFill/>
              </a:ln>
              <a:solidFill>
                <a:srgbClr val="ED6D00"/>
              </a:solidFill>
              <a:effectLst/>
              <a:uLnTx/>
              <a:uFillTx/>
              <a:latin typeface="Akrobat Black" panose="00000A00000000000000" pitchFamily="50" charset="0"/>
              <a:ea typeface="等线" panose="02010600030101010101" charset="-122"/>
              <a:cs typeface="+mn-cs"/>
            </a:endParaRPr>
          </a:p>
          <a:p>
            <a:pPr marL="0" marR="0" algn="just">
              <a:spcBef>
                <a:spcPts val="0"/>
              </a:spcBef>
              <a:spcAft>
                <a:spcPts val="0"/>
              </a:spcAft>
            </a:pPr>
            <a:r>
              <a:rPr lang="zh-CN" altLang="en-US" sz="2400" dirty="0">
                <a:solidFill>
                  <a:schemeClr val="bg2">
                    <a:lumMod val="25000"/>
                  </a:schemeClr>
                </a:solidFill>
                <a:ea typeface="思源黑体 CN Bold" panose="020B0800000000000000" pitchFamily="34" charset="-122"/>
                <a:cs typeface="+mn-ea"/>
              </a:rPr>
              <a:t>程序展示</a:t>
            </a:r>
            <a:endParaRPr lang="zh-CN" altLang="en-US" sz="2400" dirty="0">
              <a:solidFill>
                <a:schemeClr val="bg2">
                  <a:lumMod val="25000"/>
                </a:schemeClr>
              </a:solidFill>
              <a:ea typeface="思源黑体 CN Bold" panose="020B0800000000000000" pitchFamily="34" charset="-122"/>
              <a:cs typeface="+mn-ea"/>
            </a:endParaRPr>
          </a:p>
        </p:txBody>
      </p:sp>
      <p:sp>
        <p:nvSpPr>
          <p:cNvPr id="16" name="文本框 15"/>
          <p:cNvSpPr txBox="1"/>
          <p:nvPr/>
        </p:nvSpPr>
        <p:spPr>
          <a:xfrm>
            <a:off x="9290050" y="2485390"/>
            <a:ext cx="3023235"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03</a:t>
            </a:r>
            <a:r>
              <a:rPr kumimoji="0" lang="en-US" altLang="zh-CN" sz="4800" b="0" i="0" u="none" strike="noStrike" kern="1200" cap="none" spc="0" normalizeH="0" baseline="0" noProof="0" dirty="0">
                <a:ln>
                  <a:noFill/>
                </a:ln>
                <a:solidFill>
                  <a:srgbClr val="ED6D00"/>
                </a:solidFill>
                <a:effectLst/>
                <a:uLnTx/>
                <a:uFillTx/>
                <a:latin typeface="Akrobat Black" panose="00000A00000000000000" pitchFamily="50" charset="0"/>
                <a:ea typeface="等线" panose="02010600030101010101" charset="-122"/>
                <a:cs typeface="+mn-cs"/>
              </a:rPr>
              <a:t> </a:t>
            </a:r>
            <a:endParaRPr kumimoji="0" lang="en-US" altLang="zh-CN" sz="4800" b="0" i="0" u="none" strike="noStrike" kern="1200" cap="none" spc="0" normalizeH="0" baseline="0" noProof="0" dirty="0">
              <a:ln>
                <a:noFill/>
              </a:ln>
              <a:solidFill>
                <a:srgbClr val="ED6D00"/>
              </a:solidFill>
              <a:effectLst/>
              <a:uLnTx/>
              <a:uFillTx/>
              <a:latin typeface="Akrobat Black" panose="00000A00000000000000" pitchFamily="50" charset="0"/>
              <a:ea typeface="等线" panose="02010600030101010101" charset="-122"/>
              <a:cs typeface="+mn-cs"/>
            </a:endParaRPr>
          </a:p>
          <a:p>
            <a:pPr marL="0" marR="0" algn="just">
              <a:spcBef>
                <a:spcPts val="0"/>
              </a:spcBef>
              <a:spcAft>
                <a:spcPts val="0"/>
              </a:spcAft>
            </a:pPr>
            <a:r>
              <a:rPr lang="zh-CN" altLang="en-US" sz="2400" dirty="0">
                <a:solidFill>
                  <a:schemeClr val="bg2">
                    <a:lumMod val="25000"/>
                  </a:schemeClr>
                </a:solidFill>
                <a:ea typeface="思源黑体 CN Bold" panose="020B0800000000000000" pitchFamily="34" charset="-122"/>
                <a:cs typeface="+mn-ea"/>
              </a:rPr>
              <a:t>训练与测试结果</a:t>
            </a:r>
            <a:endParaRPr lang="zh-CN" altLang="en-US" sz="2400" dirty="0">
              <a:solidFill>
                <a:schemeClr val="bg2">
                  <a:lumMod val="25000"/>
                </a:schemeClr>
              </a:solidFill>
              <a:ea typeface="思源黑体 CN Bold" panose="020B0800000000000000" pitchFamily="34" charset="-122"/>
              <a:cs typeface="+mn-ea"/>
            </a:endParaRPr>
          </a:p>
        </p:txBody>
      </p:sp>
      <p:sp>
        <p:nvSpPr>
          <p:cNvPr id="20" name="文本框 19"/>
          <p:cNvSpPr txBox="1"/>
          <p:nvPr/>
        </p:nvSpPr>
        <p:spPr>
          <a:xfrm>
            <a:off x="9290050" y="4196080"/>
            <a:ext cx="3077845"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rPr>
              <a:t>04</a:t>
            </a:r>
            <a:endParaRPr lang="en-US" altLang="zh-CN" sz="4800" i="1" dirty="0">
              <a:gradFill>
                <a:gsLst>
                  <a:gs pos="100000">
                    <a:srgbClr val="0090B2"/>
                  </a:gs>
                  <a:gs pos="3000">
                    <a:srgbClr val="004A63"/>
                  </a:gs>
                </a:gsLst>
                <a:lin ang="0" scaled="0"/>
              </a:gradFill>
              <a:latin typeface="思源黑体 CN Heavy" panose="020B0A00000000000000" pitchFamily="34" charset="-122"/>
              <a:ea typeface="思源黑体 CN Heavy" panose="020B0A00000000000000" pitchFamily="34" charset="-122"/>
            </a:endParaRPr>
          </a:p>
          <a:p>
            <a:pPr marL="0" marR="0" algn="just">
              <a:spcBef>
                <a:spcPts val="0"/>
              </a:spcBef>
              <a:spcAft>
                <a:spcPts val="0"/>
              </a:spcAft>
            </a:pPr>
            <a:r>
              <a:rPr lang="zh-CN" altLang="en-US" sz="2400" dirty="0">
                <a:solidFill>
                  <a:schemeClr val="bg2">
                    <a:lumMod val="25000"/>
                  </a:schemeClr>
                </a:solidFill>
                <a:ea typeface="思源黑体 CN Bold" panose="020B0800000000000000" pitchFamily="34" charset="-122"/>
                <a:cs typeface="+mn-ea"/>
              </a:rPr>
              <a:t>总结与展望</a:t>
            </a:r>
            <a:endParaRPr lang="zh-CN" altLang="en-US" sz="2400" dirty="0">
              <a:solidFill>
                <a:schemeClr val="bg2">
                  <a:lumMod val="25000"/>
                </a:schemeClr>
              </a:solidFill>
              <a:ea typeface="思源黑体 CN Bold" panose="020B0800000000000000" pitchFamily="34" charset="-122"/>
              <a:cs typeface="+mn-ea"/>
            </a:endParaRPr>
          </a:p>
        </p:txBody>
      </p:sp>
      <p:cxnSp>
        <p:nvCxnSpPr>
          <p:cNvPr id="14" name="直接连接符 13"/>
          <p:cNvCxnSpPr/>
          <p:nvPr/>
        </p:nvCxnSpPr>
        <p:spPr>
          <a:xfrm>
            <a:off x="5009322" y="3906079"/>
            <a:ext cx="6666741" cy="0"/>
          </a:xfrm>
          <a:prstGeom prst="line">
            <a:avLst/>
          </a:prstGeom>
          <a:ln>
            <a:gradFill>
              <a:gsLst>
                <a:gs pos="0">
                  <a:srgbClr val="004A63"/>
                </a:gs>
                <a:gs pos="100000">
                  <a:srgbClr val="0090B2"/>
                </a:gs>
                <a:gs pos="53000">
                  <a:srgbClr val="008FB2"/>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3688080" cy="645160"/>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1 </a:t>
            </a:r>
            <a:r>
              <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卷积神经网络</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2" name="文本框 1"/>
          <p:cNvSpPr txBox="1"/>
          <p:nvPr>
            <p:custDataLst>
              <p:tags r:id="rId2"/>
            </p:custDataLst>
          </p:nvPr>
        </p:nvSpPr>
        <p:spPr>
          <a:xfrm>
            <a:off x="398145" y="1200150"/>
            <a:ext cx="10775315" cy="1359535"/>
          </a:xfrm>
          <a:prstGeom prst="rect">
            <a:avLst/>
          </a:prstGeom>
          <a:noFill/>
        </p:spPr>
        <p:txBody>
          <a:bodyPr wrap="square" rtlCol="0">
            <a:noAutofit/>
          </a:bodyPr>
          <a:lstStyle/>
          <a:p>
            <a:pPr marL="342900" indent="-342900" algn="just">
              <a:lnSpc>
                <a:spcPct val="100000"/>
              </a:lnSpc>
              <a:buFont typeface="Wingdings" panose="05000000000000000000" pitchFamily="2" charset="2"/>
              <a:buChar char=""/>
            </a:pPr>
            <a:r>
              <a:rPr lang="en-US" altLang="zh-CN" sz="2000">
                <a:latin typeface="微软雅黑" panose="020B0503020204020204" charset="-122"/>
                <a:ea typeface="微软雅黑" panose="020B0503020204020204" charset="-122"/>
                <a:cs typeface="微软雅黑" panose="020B0503020204020204" charset="-122"/>
              </a:rPr>
              <a:t>卷积神经网络（CNN），是一种专门用来处理具有类似网格结构的数据的神经网络。卷积网络是指那些至少在网络的一层中使用卷积运算来替代一般的矩阵乘法运算的神经网络。</a:t>
            </a:r>
            <a:endParaRPr lang="en-US" altLang="zh-CN" sz="20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3"/>
            </p:custDataLst>
          </p:nvPr>
        </p:nvSpPr>
        <p:spPr>
          <a:xfrm>
            <a:off x="398145" y="2202180"/>
            <a:ext cx="10836275" cy="1636395"/>
          </a:xfrm>
          <a:prstGeom prst="rect">
            <a:avLst/>
          </a:prstGeom>
          <a:noFill/>
        </p:spPr>
        <p:txBody>
          <a:bodyPr wrap="square" rtlCol="0">
            <a:noAutofit/>
          </a:bodyPr>
          <a:lstStyle/>
          <a:p>
            <a:pPr marL="342900" indent="-342900" algn="just">
              <a:lnSpc>
                <a:spcPct val="100000"/>
              </a:lnSpc>
              <a:buFont typeface="Wingdings" panose="05000000000000000000" pitchFamily="2" charset="2"/>
              <a:buChar char=""/>
            </a:pPr>
            <a:r>
              <a:rPr lang="en-US" altLang="zh-CN" sz="2000">
                <a:latin typeface="微软雅黑" panose="020B0503020204020204" charset="-122"/>
                <a:ea typeface="微软雅黑" panose="020B0503020204020204" charset="-122"/>
                <a:cs typeface="微软雅黑" panose="020B0503020204020204" charset="-122"/>
              </a:rPr>
              <a:t>卷积神经网络的基本结构由以下几个部分组成：输入层（input layer），卷积层（convolution layer），池化层（pooling layer），激活函数层和全连接层（full-connection layer）。</a:t>
            </a:r>
            <a:endParaRPr lang="en-US" altLang="zh-CN" sz="2000">
              <a:latin typeface="微软雅黑" panose="020B0503020204020204" charset="-122"/>
              <a:ea typeface="微软雅黑" panose="020B0503020204020204" charset="-122"/>
              <a:cs typeface="微软雅黑" panose="020B0503020204020204" charset="-122"/>
            </a:endParaRPr>
          </a:p>
        </p:txBody>
      </p:sp>
      <p:pic>
        <p:nvPicPr>
          <p:cNvPr id="10" name="图片 9" descr="卷积"/>
          <p:cNvPicPr>
            <a:picLocks noChangeAspect="1"/>
          </p:cNvPicPr>
          <p:nvPr>
            <p:custDataLst>
              <p:tags r:id="rId4"/>
            </p:custDataLst>
          </p:nvPr>
        </p:nvPicPr>
        <p:blipFill>
          <a:blip r:embed="rId5"/>
          <a:stretch>
            <a:fillRect/>
          </a:stretch>
        </p:blipFill>
        <p:spPr>
          <a:xfrm>
            <a:off x="1397635" y="3268980"/>
            <a:ext cx="9283065" cy="32061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73399" y="549275"/>
            <a:ext cx="2502664" cy="459853"/>
          </a:xfrm>
          <a:prstGeom prst="rect">
            <a:avLst/>
          </a:prstGeom>
        </p:spPr>
      </p:pic>
      <p:sp>
        <p:nvSpPr>
          <p:cNvPr id="3" name="文本框 2"/>
          <p:cNvSpPr txBox="1"/>
          <p:nvPr/>
        </p:nvSpPr>
        <p:spPr>
          <a:xfrm>
            <a:off x="515781" y="364075"/>
            <a:ext cx="514147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Logistic Regression</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515781" y="1216550"/>
            <a:ext cx="6480313" cy="646331"/>
          </a:xfrm>
          <a:prstGeom prst="rect">
            <a:avLst/>
          </a:prstGeom>
          <a:noFill/>
        </p:spPr>
        <p:txBody>
          <a:bodyPr wrap="square" rtlCol="0">
            <a:spAutoFit/>
          </a:bodyPr>
          <a:lstStyle/>
          <a:p>
            <a:r>
              <a:rPr lang="en-US" altLang="zh-CN" sz="1800" b="0" dirty="0">
                <a:solidFill>
                  <a:srgbClr val="000000"/>
                </a:solidFill>
                <a:effectLst/>
                <a:latin typeface="ArialMT"/>
              </a:rPr>
              <a:t>logistic regression models the </a:t>
            </a:r>
            <a:r>
              <a:rPr lang="en-US" altLang="zh-CN" sz="1800" b="0" dirty="0">
                <a:solidFill>
                  <a:srgbClr val="000000"/>
                </a:solidFill>
                <a:effectLst/>
                <a:latin typeface="Arial-ItalicMT"/>
              </a:rPr>
              <a:t>probability </a:t>
            </a:r>
            <a:r>
              <a:rPr lang="en-US" altLang="zh-CN" sz="1800" b="0" dirty="0">
                <a:solidFill>
                  <a:srgbClr val="000000"/>
                </a:solidFill>
                <a:effectLst/>
                <a:latin typeface="ArialMT"/>
              </a:rPr>
              <a:t>that belongs to a particular category</a:t>
            </a:r>
            <a:endParaRPr lang="zh-CN" altLang="en-US" dirty="0"/>
          </a:p>
        </p:txBody>
      </p:sp>
      <p:sp>
        <p:nvSpPr>
          <p:cNvPr id="8" name="文本框 7"/>
          <p:cNvSpPr txBox="1"/>
          <p:nvPr/>
        </p:nvSpPr>
        <p:spPr>
          <a:xfrm>
            <a:off x="317078" y="2873159"/>
            <a:ext cx="665105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lang="en-US" altLang="zh-CN" sz="3600" spc="300" dirty="0">
                <a:solidFill>
                  <a:srgbClr val="E7E6E6">
                    <a:lumMod val="25000"/>
                  </a:srgbClr>
                </a:solidFill>
                <a:latin typeface="思源黑体 CN Heavy" panose="020B0A00000000000000" pitchFamily="34" charset="-122"/>
                <a:ea typeface="思源黑体 CN Heavy" panose="020B0A00000000000000" pitchFamily="34" charset="-122"/>
              </a:rPr>
              <a:t>Random Forest classifier </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9" name="文本框 8"/>
          <p:cNvSpPr txBox="1"/>
          <p:nvPr/>
        </p:nvSpPr>
        <p:spPr>
          <a:xfrm>
            <a:off x="597408" y="4915622"/>
            <a:ext cx="1343638"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lang="en-US" altLang="zh-CN" sz="3600" spc="300" dirty="0">
                <a:solidFill>
                  <a:srgbClr val="E7E6E6">
                    <a:lumMod val="25000"/>
                  </a:srgbClr>
                </a:solidFill>
                <a:latin typeface="思源黑体 CN Heavy" panose="020B0A00000000000000" pitchFamily="34" charset="-122"/>
                <a:ea typeface="思源黑体 CN Heavy" panose="020B0A00000000000000" pitchFamily="34" charset="-122"/>
              </a:rPr>
              <a:t>K</a:t>
            </a: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NN</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11" name="图片 10"/>
          <p:cNvPicPr>
            <a:picLocks noChangeAspect="1"/>
          </p:cNvPicPr>
          <p:nvPr/>
        </p:nvPicPr>
        <p:blipFill>
          <a:blip r:embed="rId3"/>
          <a:stretch>
            <a:fillRect/>
          </a:stretch>
        </p:blipFill>
        <p:spPr>
          <a:xfrm>
            <a:off x="2361939" y="4095811"/>
            <a:ext cx="2561330" cy="2285954"/>
          </a:xfrm>
          <a:prstGeom prst="rect">
            <a:avLst/>
          </a:prstGeom>
        </p:spPr>
      </p:pic>
      <p:pic>
        <p:nvPicPr>
          <p:cNvPr id="13" name="图片 12"/>
          <p:cNvPicPr>
            <a:picLocks noChangeAspect="1"/>
          </p:cNvPicPr>
          <p:nvPr/>
        </p:nvPicPr>
        <p:blipFill>
          <a:blip r:embed="rId4"/>
          <a:stretch>
            <a:fillRect/>
          </a:stretch>
        </p:blipFill>
        <p:spPr>
          <a:xfrm>
            <a:off x="7356948" y="1371234"/>
            <a:ext cx="3833731" cy="471717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3688080" cy="645160"/>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1 </a:t>
            </a:r>
            <a:r>
              <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卷积神经网络</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2" name="文本框 1"/>
          <p:cNvSpPr txBox="1"/>
          <p:nvPr>
            <p:custDataLst>
              <p:tags r:id="rId2"/>
            </p:custDataLst>
          </p:nvPr>
        </p:nvSpPr>
        <p:spPr>
          <a:xfrm>
            <a:off x="398145" y="1372870"/>
            <a:ext cx="10775315" cy="1359535"/>
          </a:xfrm>
          <a:prstGeom prst="rect">
            <a:avLst/>
          </a:prstGeom>
          <a:noFill/>
        </p:spPr>
        <p:txBody>
          <a:bodyPr wrap="square" rtlCol="0">
            <a:noAutofit/>
          </a:bodyPr>
          <a:lstStyle/>
          <a:p>
            <a:pPr marL="342900" indent="-342900" algn="just">
              <a:lnSpc>
                <a:spcPct val="100000"/>
              </a:lnSpc>
              <a:buFont typeface="Wingdings" panose="05000000000000000000" pitchFamily="2" charset="2"/>
              <a:buChar char=""/>
            </a:pPr>
            <a:r>
              <a:rPr lang="zh-CN" altLang="en-US" sz="2000">
                <a:latin typeface="微软雅黑" panose="020B0503020204020204" charset="-122"/>
                <a:ea typeface="微软雅黑" panose="020B0503020204020204" charset="-122"/>
                <a:cs typeface="微软雅黑" panose="020B0503020204020204" charset="-122"/>
              </a:rPr>
              <a:t>输入层：在处理图像的CNN中，输入层一般代表了一张图片的像素矩阵。可以用三维矩阵代表一张图片。三维矩阵的长和宽代表了图像的大小，而三维矩阵的深度代表了图像的色彩通道。比如黑白图片的深度为1，而在RGB色彩模式下，图像的深度为3。</a:t>
            </a: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custDataLst>
              <p:tags r:id="rId3"/>
            </p:custDataLst>
          </p:nvPr>
        </p:nvSpPr>
        <p:spPr>
          <a:xfrm>
            <a:off x="515620" y="2610485"/>
            <a:ext cx="10836275" cy="1636395"/>
          </a:xfrm>
          <a:prstGeom prst="rect">
            <a:avLst/>
          </a:prstGeom>
          <a:noFill/>
        </p:spPr>
        <p:txBody>
          <a:bodyPr wrap="square" rtlCol="0">
            <a:noAutofit/>
          </a:bodyPr>
          <a:lstStyle/>
          <a:p>
            <a:pPr marL="342900" indent="-342900" algn="just">
              <a:lnSpc>
                <a:spcPct val="100000"/>
              </a:lnSpc>
              <a:buFont typeface="Wingdings" panose="05000000000000000000" pitchFamily="2" charset="2"/>
              <a:buChar char=""/>
            </a:pPr>
            <a:r>
              <a:rPr lang="en-US" altLang="zh-CN" sz="2000">
                <a:latin typeface="微软雅黑" panose="020B0503020204020204" charset="-122"/>
                <a:ea typeface="微软雅黑" panose="020B0503020204020204" charset="-122"/>
                <a:cs typeface="微软雅黑" panose="020B0503020204020204" charset="-122"/>
              </a:rPr>
              <a:t>卷积神经网络的</a:t>
            </a:r>
            <a:r>
              <a:rPr lang="en-US" altLang="zh-CN" sz="2000" b="1">
                <a:latin typeface="微软雅黑" panose="020B0503020204020204" charset="-122"/>
                <a:ea typeface="微软雅黑" panose="020B0503020204020204" charset="-122"/>
                <a:cs typeface="微软雅黑" panose="020B0503020204020204" charset="-122"/>
              </a:rPr>
              <a:t>核心是卷积层</a:t>
            </a:r>
            <a:r>
              <a:rPr lang="en-US" altLang="zh-CN" sz="2000">
                <a:latin typeface="微软雅黑" panose="020B0503020204020204" charset="-122"/>
                <a:ea typeface="微软雅黑" panose="020B0503020204020204" charset="-122"/>
                <a:cs typeface="微软雅黑" panose="020B0503020204020204" charset="-122"/>
              </a:rPr>
              <a:t>，卷积层的核心部分是卷积操作。</a:t>
            </a:r>
            <a:endParaRPr lang="en-US" altLang="zh-CN"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endParaRPr lang="en-US" altLang="zh-CN"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r>
              <a:rPr lang="en-US" altLang="zh-CN" sz="2000">
                <a:latin typeface="微软雅黑" panose="020B0503020204020204" charset="-122"/>
                <a:ea typeface="微软雅黑" panose="020B0503020204020204" charset="-122"/>
                <a:cs typeface="微软雅黑" panose="020B0503020204020204" charset="-122"/>
              </a:rPr>
              <a:t>对图像（不同的数据窗口数据）和滤波矩阵（一组固定的权重：因为每个神经元的多个权重固定，所以又可以看做一个恒定的滤波器filter）做内积（逐个元素相乘再求和）的操作就是所谓的卷积操作，也是卷积神经网络的名字来源。</a:t>
            </a:r>
            <a:endParaRPr lang="en-US" altLang="zh-CN"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endParaRPr lang="en-US" altLang="zh-CN"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r>
              <a:rPr lang="en-US" altLang="zh-CN" sz="2000">
                <a:latin typeface="微软雅黑" panose="020B0503020204020204" charset="-122"/>
                <a:ea typeface="微软雅黑" panose="020B0503020204020204" charset="-122"/>
                <a:cs typeface="微软雅黑" panose="020B0503020204020204" charset="-122"/>
                <a:sym typeface="+mn-ea"/>
              </a:rPr>
              <a:t>池化操作将输入矩阵某一位置相邻区域的总体统计特征作为该位置的输出，主要有平均池化（Average Pooling）、最大池化（Max Pooling）等。简单来说池化就是在该区域上指定一个值来代表整个区域。池化层的超参数：池化窗口和池化步长。池化操作也可以看做是一种卷积操作。</a:t>
            </a:r>
            <a:r>
              <a:rPr lang="zh-CN" altLang="en-US" sz="2000" b="1">
                <a:latin typeface="微软雅黑" panose="020B0503020204020204" charset="-122"/>
                <a:ea typeface="微软雅黑" panose="020B0503020204020204" charset="-122"/>
                <a:cs typeface="微软雅黑" panose="020B0503020204020204" charset="-122"/>
                <a:sym typeface="+mn-ea"/>
              </a:rPr>
              <a:t>（我的理解是降采样，保留窗口内的典型特征，便于进行下一步的卷积</a:t>
            </a:r>
            <a:r>
              <a:rPr lang="en-US" altLang="zh-CN" sz="2000" b="1">
                <a:latin typeface="微软雅黑" panose="020B0503020204020204" charset="-122"/>
                <a:ea typeface="微软雅黑" panose="020B0503020204020204" charset="-122"/>
                <a:cs typeface="微软雅黑" panose="020B0503020204020204" charset="-122"/>
                <a:sym typeface="+mn-ea"/>
              </a:rPr>
              <a:t>/</a:t>
            </a:r>
            <a:r>
              <a:rPr lang="zh-CN" altLang="en-US" sz="2000" b="1">
                <a:latin typeface="微软雅黑" panose="020B0503020204020204" charset="-122"/>
                <a:ea typeface="微软雅黑" panose="020B0503020204020204" charset="-122"/>
                <a:cs typeface="微软雅黑" panose="020B0503020204020204" charset="-122"/>
                <a:sym typeface="+mn-ea"/>
              </a:rPr>
              <a:t>全连接分类）</a:t>
            </a:r>
            <a:endParaRPr lang="en-US" altLang="zh-CN" sz="2000" b="1">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endParaRPr lang="en-US" altLang="zh-CN"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endParaRPr lang="en-US" altLang="zh-CN"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3688080" cy="645160"/>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1 </a:t>
            </a:r>
            <a:r>
              <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卷积神经网络</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2" name="文本框 1"/>
          <p:cNvSpPr txBox="1"/>
          <p:nvPr>
            <p:custDataLst>
              <p:tags r:id="rId2"/>
            </p:custDataLst>
          </p:nvPr>
        </p:nvSpPr>
        <p:spPr>
          <a:xfrm>
            <a:off x="398145" y="1372870"/>
            <a:ext cx="10775315" cy="1359535"/>
          </a:xfrm>
          <a:prstGeom prst="rect">
            <a:avLst/>
          </a:prstGeom>
          <a:noFill/>
        </p:spPr>
        <p:txBody>
          <a:bodyPr wrap="square" rtlCol="0">
            <a:noAutofit/>
          </a:bodyPr>
          <a:lstStyle/>
          <a:p>
            <a:pPr marL="342900" indent="-342900" algn="just">
              <a:lnSpc>
                <a:spcPct val="100000"/>
              </a:lnSpc>
              <a:buFont typeface="Wingdings" panose="05000000000000000000" pitchFamily="2" charset="2"/>
              <a:buChar char=""/>
            </a:pPr>
            <a:r>
              <a:rPr lang="zh-CN" altLang="en-US" sz="2000">
                <a:latin typeface="微软雅黑" panose="020B0503020204020204" charset="-122"/>
                <a:ea typeface="微软雅黑" panose="020B0503020204020204" charset="-122"/>
                <a:cs typeface="微软雅黑" panose="020B0503020204020204" charset="-122"/>
              </a:rPr>
              <a:t>激活函数（非线性激活函数，如果激活函数使用线性函数的话，那么它的输出还是一个线性函数。）但使用非线性激活函数可以得到非线性的输出值。常见的激活函数有Sigmoid、tanh和Relu等。一般我们使用Relu作为卷积神经网络的激活函数。Relu激活函数提供了一种非常简单的非线性变换方法，函数图像如下所示：</a:t>
            </a:r>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4" name="图片 3" descr="20230422222816"/>
          <p:cNvPicPr>
            <a:picLocks noChangeAspect="1"/>
          </p:cNvPicPr>
          <p:nvPr/>
        </p:nvPicPr>
        <p:blipFill>
          <a:blip r:embed="rId3"/>
          <a:stretch>
            <a:fillRect/>
          </a:stretch>
        </p:blipFill>
        <p:spPr>
          <a:xfrm>
            <a:off x="3832860" y="2732405"/>
            <a:ext cx="4649470" cy="35058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3688080" cy="645160"/>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1 </a:t>
            </a:r>
            <a:r>
              <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卷积神经网络</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2" name="文本框 1"/>
          <p:cNvSpPr txBox="1"/>
          <p:nvPr>
            <p:custDataLst>
              <p:tags r:id="rId2"/>
            </p:custDataLst>
          </p:nvPr>
        </p:nvSpPr>
        <p:spPr>
          <a:xfrm>
            <a:off x="398145" y="1099820"/>
            <a:ext cx="10775315" cy="1359535"/>
          </a:xfrm>
          <a:prstGeom prst="rect">
            <a:avLst/>
          </a:prstGeom>
          <a:noFill/>
        </p:spPr>
        <p:txBody>
          <a:bodyPr wrap="square" rtlCol="0">
            <a:noAutofit/>
          </a:bodyPr>
          <a:lstStyle/>
          <a:p>
            <a:pPr marL="342900" indent="-342900" algn="just">
              <a:lnSpc>
                <a:spcPct val="100000"/>
              </a:lnSpc>
              <a:buFont typeface="Wingdings" panose="05000000000000000000" pitchFamily="2" charset="2"/>
              <a:buChar char=""/>
            </a:pPr>
            <a:r>
              <a:rPr lang="zh-CN" altLang="en-US" sz="2000">
                <a:latin typeface="微软雅黑" panose="020B0503020204020204" charset="-122"/>
                <a:ea typeface="微软雅黑" panose="020B0503020204020204" charset="-122"/>
                <a:cs typeface="微软雅黑" panose="020B0503020204020204" charset="-122"/>
              </a:rPr>
              <a:t>在经过多轮卷积层和池化层的处理之后，在CNN的最后一般会</a:t>
            </a:r>
            <a:r>
              <a:rPr lang="zh-CN" altLang="en-US" sz="2000" b="1">
                <a:latin typeface="微软雅黑" panose="020B0503020204020204" charset="-122"/>
                <a:ea typeface="微软雅黑" panose="020B0503020204020204" charset="-122"/>
                <a:cs typeface="微软雅黑" panose="020B0503020204020204" charset="-122"/>
              </a:rPr>
              <a:t>由1到2个全连接层来给出最后的分类结果</a:t>
            </a:r>
            <a:r>
              <a:rPr lang="zh-CN" altLang="en-US" sz="2000">
                <a:latin typeface="微软雅黑" panose="020B0503020204020204" charset="-122"/>
                <a:ea typeface="微软雅黑" panose="020B0503020204020204" charset="-122"/>
                <a:cs typeface="微软雅黑" panose="020B0503020204020204" charset="-122"/>
              </a:rPr>
              <a:t>。经过几轮卷积层和池化层的处理之后，可以认为图像中的信息已经被抽象成了信息含量更高的特征。我们可以将卷积层和池化层看成自动图像特征提取的过程。在提取完成之后，仍然需要使用全连接层来完成分类任务。</a:t>
            </a: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r>
              <a:rPr lang="zh-CN" altLang="en-US" sz="2000">
                <a:latin typeface="微软雅黑" panose="020B0503020204020204" charset="-122"/>
                <a:ea typeface="微软雅黑" panose="020B0503020204020204" charset="-122"/>
                <a:cs typeface="微软雅黑" panose="020B0503020204020204" charset="-122"/>
              </a:rPr>
              <a:t>通过</a:t>
            </a:r>
            <a:r>
              <a:rPr lang="zh-CN" altLang="en-US" sz="2000" b="1">
                <a:latin typeface="微软雅黑" panose="020B0503020204020204" charset="-122"/>
                <a:ea typeface="微软雅黑" panose="020B0503020204020204" charset="-122"/>
                <a:cs typeface="微软雅黑" panose="020B0503020204020204" charset="-122"/>
              </a:rPr>
              <a:t>Softmax层</a:t>
            </a:r>
            <a:r>
              <a:rPr lang="zh-CN" altLang="en-US" sz="2000">
                <a:latin typeface="微软雅黑" panose="020B0503020204020204" charset="-122"/>
                <a:ea typeface="微软雅黑" panose="020B0503020204020204" charset="-122"/>
                <a:cs typeface="微软雅黑" panose="020B0503020204020204" charset="-122"/>
              </a:rPr>
              <a:t>，可以得到当前样例属于不同种类的概率分布问题。通过Softmax函数就可以将</a:t>
            </a:r>
            <a:r>
              <a:rPr lang="zh-CN" altLang="en-US" sz="2000" b="1">
                <a:latin typeface="微软雅黑" panose="020B0503020204020204" charset="-122"/>
                <a:ea typeface="微软雅黑" panose="020B0503020204020204" charset="-122"/>
                <a:cs typeface="微软雅黑" panose="020B0503020204020204" charset="-122"/>
              </a:rPr>
              <a:t>多分类的输出值转换为范围在[0, 1]和为1的概率分布。</a:t>
            </a:r>
            <a:endParaRPr lang="zh-CN" altLang="en-US" sz="2000" b="1">
              <a:latin typeface="微软雅黑" panose="020B0503020204020204" charset="-122"/>
              <a:ea typeface="微软雅黑" panose="020B0503020204020204" charset="-122"/>
              <a:cs typeface="微软雅黑" panose="020B0503020204020204" charset="-122"/>
            </a:endParaRPr>
          </a:p>
        </p:txBody>
      </p:sp>
      <p:pic>
        <p:nvPicPr>
          <p:cNvPr id="5" name="图片 4" descr="20230422223536"/>
          <p:cNvPicPr>
            <a:picLocks noChangeAspect="1"/>
          </p:cNvPicPr>
          <p:nvPr/>
        </p:nvPicPr>
        <p:blipFill>
          <a:blip r:embed="rId3"/>
          <a:stretch>
            <a:fillRect/>
          </a:stretch>
        </p:blipFill>
        <p:spPr>
          <a:xfrm>
            <a:off x="2821305" y="3360420"/>
            <a:ext cx="6229985" cy="32023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3535680" cy="645160"/>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1 MNIST</a:t>
            </a:r>
            <a:r>
              <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数据集</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4" name="文本框 3"/>
          <p:cNvSpPr txBox="1"/>
          <p:nvPr/>
        </p:nvSpPr>
        <p:spPr>
          <a:xfrm>
            <a:off x="664210" y="1271905"/>
            <a:ext cx="9784715" cy="1014730"/>
          </a:xfrm>
          <a:prstGeom prst="rect">
            <a:avLst/>
          </a:prstGeom>
          <a:noFill/>
        </p:spPr>
        <p:txBody>
          <a:bodyPr wrap="square" rtlCol="0" anchor="t">
            <a:spAutoFit/>
          </a:bodyPr>
          <a:p>
            <a:pPr algn="just"/>
            <a:r>
              <a:rPr lang="zh-CN" altLang="en-US" sz="2000">
                <a:latin typeface="微软雅黑" panose="020B0503020204020204" charset="-122"/>
                <a:ea typeface="微软雅黑" panose="020B0503020204020204" charset="-122"/>
                <a:cs typeface="微软雅黑" panose="020B0503020204020204" charset="-122"/>
              </a:rPr>
              <a:t>MNIST数据集是NIST（美国国家标准与技术研究所）数据集的</a:t>
            </a:r>
            <a:r>
              <a:rPr lang="zh-CN" altLang="en-US" sz="2000" b="1">
                <a:latin typeface="微软雅黑" panose="020B0503020204020204" charset="-122"/>
                <a:ea typeface="微软雅黑" panose="020B0503020204020204" charset="-122"/>
                <a:cs typeface="微软雅黑" panose="020B0503020204020204" charset="-122"/>
              </a:rPr>
              <a:t>一个子集</a:t>
            </a:r>
            <a:r>
              <a:rPr lang="zh-CN" altLang="en-US" sz="2000">
                <a:latin typeface="微软雅黑" panose="020B0503020204020204" charset="-122"/>
                <a:ea typeface="微软雅黑" panose="020B0503020204020204" charset="-122"/>
                <a:cs typeface="微软雅黑" panose="020B0503020204020204" charset="-122"/>
              </a:rPr>
              <a:t>，MNIST 数据集可在 http://yann.lecun.com/exdb/mnist/ 获取，主要包括四个文件：</a:t>
            </a:r>
            <a:endParaRPr lang="zh-CN" altLang="en-US" sz="2000">
              <a:latin typeface="微软雅黑" panose="020B0503020204020204" charset="-122"/>
              <a:ea typeface="微软雅黑" panose="020B0503020204020204" charset="-122"/>
              <a:cs typeface="微软雅黑" panose="020B0503020204020204" charset="-122"/>
            </a:endParaRPr>
          </a:p>
          <a:p>
            <a:pPr algn="just"/>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8" name="图片 7" descr="MNIST"/>
          <p:cNvPicPr>
            <a:picLocks noChangeAspect="1"/>
          </p:cNvPicPr>
          <p:nvPr/>
        </p:nvPicPr>
        <p:blipFill>
          <a:blip r:embed="rId2"/>
          <a:stretch>
            <a:fillRect/>
          </a:stretch>
        </p:blipFill>
        <p:spPr>
          <a:xfrm>
            <a:off x="1155065" y="2104390"/>
            <a:ext cx="9722485" cy="2649220"/>
          </a:xfrm>
          <a:prstGeom prst="rect">
            <a:avLst/>
          </a:prstGeom>
        </p:spPr>
      </p:pic>
      <p:sp>
        <p:nvSpPr>
          <p:cNvPr id="9" name="文本框 8"/>
          <p:cNvSpPr txBox="1"/>
          <p:nvPr/>
        </p:nvSpPr>
        <p:spPr>
          <a:xfrm>
            <a:off x="664210" y="4953000"/>
            <a:ext cx="11264265" cy="1905000"/>
          </a:xfrm>
          <a:prstGeom prst="rect">
            <a:avLst/>
          </a:prstGeom>
          <a:noFill/>
        </p:spPr>
        <p:txBody>
          <a:bodyPr wrap="square" rtlCol="0" anchor="t">
            <a:noAutofit/>
          </a:bodyPr>
          <a:p>
            <a:r>
              <a:rPr lang="zh-CN" altLang="en-US" sz="2000">
                <a:latin typeface="微软雅黑" panose="020B0503020204020204" charset="-122"/>
                <a:ea typeface="微软雅黑" panose="020B0503020204020204" charset="-122"/>
                <a:cs typeface="微软雅黑" panose="020B0503020204020204" charset="-122"/>
              </a:rPr>
              <a:t>在上述文件中，训练集train一共包含了 60000 张图像和标签，而测试集一共包含了 10000 张图像和标签。idx3表示3维，ubyte表示是以字节的形式进行存储的，t10k表示10000张测试图片。</a:t>
            </a: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每张图片是一个28*28像素点的0 ~ 9的灰质手写数字图片，黑底白字，图像像素值为0 ~ 255，越大该点越白。</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其维度为</a:t>
            </a:r>
            <a:r>
              <a:rPr lang="en-US" altLang="zh-CN" sz="2000">
                <a:latin typeface="微软雅黑" panose="020B0503020204020204" charset="-122"/>
                <a:ea typeface="微软雅黑" panose="020B0503020204020204" charset="-122"/>
                <a:cs typeface="微软雅黑" panose="020B0503020204020204" charset="-122"/>
              </a:rPr>
              <a:t>1*28*28</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1</a:t>
            </a:r>
            <a:r>
              <a:rPr lang="zh-CN" altLang="en-US" sz="2000">
                <a:latin typeface="微软雅黑" panose="020B0503020204020204" charset="-122"/>
                <a:ea typeface="微软雅黑" panose="020B0503020204020204" charset="-122"/>
                <a:cs typeface="微软雅黑" panose="020B0503020204020204" charset="-122"/>
              </a:rPr>
              <a:t>代表单通道</a:t>
            </a:r>
            <a:r>
              <a:rPr lang="en-US" altLang="zh-CN"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26974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2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程序展示</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4" name="图片 3" descr="20230422223634"/>
          <p:cNvPicPr>
            <a:picLocks noChangeAspect="1"/>
          </p:cNvPicPr>
          <p:nvPr/>
        </p:nvPicPr>
        <p:blipFill>
          <a:blip r:embed="rId2"/>
          <a:stretch>
            <a:fillRect/>
          </a:stretch>
        </p:blipFill>
        <p:spPr>
          <a:xfrm>
            <a:off x="418465" y="1197610"/>
            <a:ext cx="11355705" cy="52889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26974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2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程序展示</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5" name="图片 4" descr="20230422224147"/>
          <p:cNvPicPr>
            <a:picLocks noChangeAspect="1"/>
          </p:cNvPicPr>
          <p:nvPr/>
        </p:nvPicPr>
        <p:blipFill>
          <a:blip r:embed="rId2"/>
          <a:stretch>
            <a:fillRect/>
          </a:stretch>
        </p:blipFill>
        <p:spPr>
          <a:xfrm>
            <a:off x="390525" y="1840230"/>
            <a:ext cx="11410950" cy="41624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26974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2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程序展示</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2" name="图片 1" descr="20230422224219"/>
          <p:cNvPicPr>
            <a:picLocks noChangeAspect="1"/>
          </p:cNvPicPr>
          <p:nvPr/>
        </p:nvPicPr>
        <p:blipFill>
          <a:blip r:embed="rId2"/>
          <a:stretch>
            <a:fillRect/>
          </a:stretch>
        </p:blipFill>
        <p:spPr>
          <a:xfrm>
            <a:off x="1014095" y="1241425"/>
            <a:ext cx="10163810" cy="52006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26974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2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程序展示</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2" name="图片 1" descr="20230422224251"/>
          <p:cNvPicPr>
            <a:picLocks noChangeAspect="1"/>
          </p:cNvPicPr>
          <p:nvPr/>
        </p:nvPicPr>
        <p:blipFill>
          <a:blip r:embed="rId2"/>
          <a:stretch>
            <a:fillRect/>
          </a:stretch>
        </p:blipFill>
        <p:spPr>
          <a:xfrm>
            <a:off x="66675" y="2425065"/>
            <a:ext cx="12125325" cy="29622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26974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2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程序展示</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2" name="图片 1" descr="20230422224325"/>
          <p:cNvPicPr>
            <a:picLocks noChangeAspect="1"/>
          </p:cNvPicPr>
          <p:nvPr/>
        </p:nvPicPr>
        <p:blipFill>
          <a:blip r:embed="rId2"/>
          <a:stretch>
            <a:fillRect/>
          </a:stretch>
        </p:blipFill>
        <p:spPr>
          <a:xfrm>
            <a:off x="1743710" y="1182370"/>
            <a:ext cx="8232140" cy="52597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26974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2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程序展示</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2" name="图片 1" descr="20230422224357"/>
          <p:cNvPicPr>
            <a:picLocks noChangeAspect="1"/>
          </p:cNvPicPr>
          <p:nvPr/>
        </p:nvPicPr>
        <p:blipFill>
          <a:blip r:embed="rId2"/>
          <a:stretch>
            <a:fillRect/>
          </a:stretch>
        </p:blipFill>
        <p:spPr>
          <a:xfrm>
            <a:off x="669925" y="2379980"/>
            <a:ext cx="11106150" cy="2924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73399" y="549275"/>
            <a:ext cx="2502664" cy="459853"/>
          </a:xfrm>
          <a:prstGeom prst="rect">
            <a:avLst/>
          </a:prstGeom>
        </p:spPr>
      </p:pic>
      <p:sp>
        <p:nvSpPr>
          <p:cNvPr id="3" name="文本框 2"/>
          <p:cNvSpPr txBox="1"/>
          <p:nvPr/>
        </p:nvSpPr>
        <p:spPr>
          <a:xfrm>
            <a:off x="515781" y="364075"/>
            <a:ext cx="4374787"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Training process</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12" name="图片 11"/>
          <p:cNvPicPr>
            <a:picLocks noChangeAspect="1"/>
          </p:cNvPicPr>
          <p:nvPr/>
        </p:nvPicPr>
        <p:blipFill>
          <a:blip r:embed="rId3"/>
          <a:stretch>
            <a:fillRect/>
          </a:stretch>
        </p:blipFill>
        <p:spPr>
          <a:xfrm>
            <a:off x="279327" y="1542812"/>
            <a:ext cx="6383866" cy="1134705"/>
          </a:xfrm>
          <a:prstGeom prst="rect">
            <a:avLst/>
          </a:prstGeom>
        </p:spPr>
      </p:pic>
      <p:pic>
        <p:nvPicPr>
          <p:cNvPr id="15" name="图片 14"/>
          <p:cNvPicPr>
            <a:picLocks noChangeAspect="1"/>
          </p:cNvPicPr>
          <p:nvPr/>
        </p:nvPicPr>
        <p:blipFill>
          <a:blip r:embed="rId4"/>
          <a:stretch>
            <a:fillRect/>
          </a:stretch>
        </p:blipFill>
        <p:spPr>
          <a:xfrm>
            <a:off x="279327" y="3429000"/>
            <a:ext cx="7099483" cy="2663023"/>
          </a:xfrm>
          <a:prstGeom prst="rect">
            <a:avLst/>
          </a:prstGeom>
        </p:spPr>
      </p:pic>
      <p:sp>
        <p:nvSpPr>
          <p:cNvPr id="16" name="文本框 15"/>
          <p:cNvSpPr txBox="1"/>
          <p:nvPr/>
        </p:nvSpPr>
        <p:spPr>
          <a:xfrm>
            <a:off x="279327" y="1073426"/>
            <a:ext cx="3123831" cy="369332"/>
          </a:xfrm>
          <a:prstGeom prst="rect">
            <a:avLst/>
          </a:prstGeom>
          <a:noFill/>
        </p:spPr>
        <p:txBody>
          <a:bodyPr wrap="square" rtlCol="0">
            <a:spAutoFit/>
          </a:bodyPr>
          <a:lstStyle/>
          <a:p>
            <a:r>
              <a:rPr lang="en-US" altLang="zh-CN" dirty="0"/>
              <a:t>(1) Load MINST data</a:t>
            </a:r>
            <a:endParaRPr lang="zh-CN" altLang="en-US" dirty="0"/>
          </a:p>
        </p:txBody>
      </p:sp>
      <p:sp>
        <p:nvSpPr>
          <p:cNvPr id="17" name="文本框 16"/>
          <p:cNvSpPr txBox="1"/>
          <p:nvPr/>
        </p:nvSpPr>
        <p:spPr>
          <a:xfrm>
            <a:off x="279327" y="2868592"/>
            <a:ext cx="3702951" cy="369332"/>
          </a:xfrm>
          <a:prstGeom prst="rect">
            <a:avLst/>
          </a:prstGeom>
          <a:noFill/>
        </p:spPr>
        <p:txBody>
          <a:bodyPr wrap="square" rtlCol="0">
            <a:spAutoFit/>
          </a:bodyPr>
          <a:lstStyle/>
          <a:p>
            <a:r>
              <a:rPr lang="en-US" altLang="zh-CN" dirty="0"/>
              <a:t>(2) Set some parameter in the cycle</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26974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2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程序展示</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2" name="图片 1" descr="20230422224448"/>
          <p:cNvPicPr>
            <a:picLocks noChangeAspect="1"/>
          </p:cNvPicPr>
          <p:nvPr/>
        </p:nvPicPr>
        <p:blipFill>
          <a:blip r:embed="rId2"/>
          <a:stretch>
            <a:fillRect/>
          </a:stretch>
        </p:blipFill>
        <p:spPr>
          <a:xfrm>
            <a:off x="1177290" y="1083310"/>
            <a:ext cx="9312275" cy="55397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26974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2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程序展示</a:t>
            </a:r>
            <a:endParaRPr kumimoji="0" lang="zh-CN" altLang="en-US"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4" name="图片 3" descr="20230422224537"/>
          <p:cNvPicPr>
            <a:picLocks noChangeAspect="1"/>
          </p:cNvPicPr>
          <p:nvPr/>
        </p:nvPicPr>
        <p:blipFill>
          <a:blip r:embed="rId2"/>
          <a:stretch>
            <a:fillRect/>
          </a:stretch>
        </p:blipFill>
        <p:spPr>
          <a:xfrm>
            <a:off x="1765300" y="1064895"/>
            <a:ext cx="8161655" cy="55549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41833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3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训练与测试结果</a:t>
            </a:r>
            <a:endPar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endParaRPr>
          </a:p>
        </p:txBody>
      </p:sp>
      <p:grpSp>
        <p:nvGrpSpPr>
          <p:cNvPr id="2" name="组合 1"/>
          <p:cNvGrpSpPr/>
          <p:nvPr/>
        </p:nvGrpSpPr>
        <p:grpSpPr>
          <a:xfrm>
            <a:off x="1706245" y="1537970"/>
            <a:ext cx="8496300" cy="5056505"/>
            <a:chOff x="2687" y="2422"/>
            <a:chExt cx="13380" cy="7963"/>
          </a:xfrm>
        </p:grpSpPr>
        <p:pic>
          <p:nvPicPr>
            <p:cNvPr id="4" name="图片 3" descr="mnist图片"/>
            <p:cNvPicPr>
              <a:picLocks noChangeAspect="1"/>
            </p:cNvPicPr>
            <p:nvPr/>
          </p:nvPicPr>
          <p:blipFill>
            <a:blip r:embed="rId2"/>
            <a:stretch>
              <a:fillRect/>
            </a:stretch>
          </p:blipFill>
          <p:spPr>
            <a:xfrm>
              <a:off x="4701" y="2422"/>
              <a:ext cx="9511" cy="6981"/>
            </a:xfrm>
            <a:prstGeom prst="rect">
              <a:avLst/>
            </a:prstGeom>
          </p:spPr>
        </p:pic>
        <p:pic>
          <p:nvPicPr>
            <p:cNvPr id="8" name="图片 7" descr="20230423165853"/>
            <p:cNvPicPr>
              <a:picLocks noChangeAspect="1"/>
            </p:cNvPicPr>
            <p:nvPr/>
          </p:nvPicPr>
          <p:blipFill>
            <a:blip r:embed="rId3"/>
            <a:stretch>
              <a:fillRect/>
            </a:stretch>
          </p:blipFill>
          <p:spPr>
            <a:xfrm>
              <a:off x="2687" y="9411"/>
              <a:ext cx="13380" cy="975"/>
            </a:xfrm>
            <a:prstGeom prst="rect">
              <a:avLst/>
            </a:prstGeom>
          </p:spPr>
        </p:pic>
      </p:grpSp>
      <p:sp>
        <p:nvSpPr>
          <p:cNvPr id="9" name="文本框 8"/>
          <p:cNvSpPr txBox="1"/>
          <p:nvPr/>
        </p:nvSpPr>
        <p:spPr>
          <a:xfrm>
            <a:off x="363855" y="1169670"/>
            <a:ext cx="4848860" cy="368300"/>
          </a:xfrm>
          <a:prstGeom prst="rect">
            <a:avLst/>
          </a:prstGeom>
          <a:noFill/>
        </p:spPr>
        <p:txBody>
          <a:bodyPr wrap="square" rtlCol="0">
            <a:spAutoFit/>
          </a:bodyPr>
          <a:lstStyle/>
          <a:p>
            <a:r>
              <a:rPr lang="en-US" altLang="zh-CN" b="1"/>
              <a:t>MNIST</a:t>
            </a:r>
            <a:r>
              <a:rPr lang="zh-CN" altLang="en-US" b="1"/>
              <a:t>数据训练集中前</a:t>
            </a:r>
            <a:r>
              <a:rPr lang="en-US" altLang="zh-CN" b="1"/>
              <a:t>60</a:t>
            </a:r>
            <a:r>
              <a:rPr lang="zh-CN" altLang="en-US" b="1"/>
              <a:t>张图片展示：</a:t>
            </a:r>
            <a:endParaRPr lang="zh-CN" altLang="en-US"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41833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3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训练与测试结果</a:t>
            </a:r>
            <a:endPar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endParaRPr>
          </a:p>
        </p:txBody>
      </p:sp>
      <p:pic>
        <p:nvPicPr>
          <p:cNvPr id="2" name="图片 1" descr="20230422225955"/>
          <p:cNvPicPr>
            <a:picLocks noChangeAspect="1"/>
          </p:cNvPicPr>
          <p:nvPr/>
        </p:nvPicPr>
        <p:blipFill>
          <a:blip r:embed="rId2"/>
          <a:stretch>
            <a:fillRect/>
          </a:stretch>
        </p:blipFill>
        <p:spPr>
          <a:xfrm>
            <a:off x="1057910" y="1616710"/>
            <a:ext cx="10075545" cy="4450715"/>
          </a:xfrm>
          <a:prstGeom prst="rect">
            <a:avLst/>
          </a:prstGeom>
        </p:spPr>
      </p:pic>
      <p:sp>
        <p:nvSpPr>
          <p:cNvPr id="5" name="文本框 4"/>
          <p:cNvSpPr txBox="1"/>
          <p:nvPr/>
        </p:nvSpPr>
        <p:spPr>
          <a:xfrm>
            <a:off x="1057910" y="1138555"/>
            <a:ext cx="6116320" cy="368300"/>
          </a:xfrm>
          <a:prstGeom prst="rect">
            <a:avLst/>
          </a:prstGeom>
          <a:noFill/>
        </p:spPr>
        <p:txBody>
          <a:bodyPr wrap="square" rtlCol="0">
            <a:spAutoFit/>
          </a:bodyPr>
          <a:lstStyle/>
          <a:p>
            <a:r>
              <a:rPr lang="zh-CN" altLang="en-US" b="1"/>
              <a:t>训练</a:t>
            </a:r>
            <a:r>
              <a:rPr lang="en-US" altLang="zh-CN" b="1"/>
              <a:t>loss</a:t>
            </a:r>
            <a:r>
              <a:rPr lang="zh-CN" altLang="en-US" b="1"/>
              <a:t>随迭代次数的变化</a:t>
            </a:r>
            <a:r>
              <a:rPr lang="en-US" altLang="zh-CN" b="1"/>
              <a:t>(</a:t>
            </a:r>
            <a:r>
              <a:rPr lang="zh-CN" altLang="en-US" b="1"/>
              <a:t>一共迭代了</a:t>
            </a:r>
            <a:r>
              <a:rPr lang="en-US" altLang="zh-CN" b="1"/>
              <a:t>460</a:t>
            </a:r>
            <a:r>
              <a:rPr lang="zh-CN" altLang="en-US" b="1"/>
              <a:t>轮</a:t>
            </a:r>
            <a:r>
              <a:rPr lang="en-US" altLang="zh-CN" b="1"/>
              <a:t>)</a:t>
            </a:r>
            <a:endParaRPr lang="en-US" altLang="zh-CN"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41833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3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训练与测试结果</a:t>
            </a:r>
            <a:endPar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endParaRPr>
          </a:p>
        </p:txBody>
      </p:sp>
      <p:pic>
        <p:nvPicPr>
          <p:cNvPr id="4" name="图片 3" descr="20230422230048"/>
          <p:cNvPicPr>
            <a:picLocks noChangeAspect="1"/>
          </p:cNvPicPr>
          <p:nvPr/>
        </p:nvPicPr>
        <p:blipFill>
          <a:blip r:embed="rId2"/>
          <a:stretch>
            <a:fillRect/>
          </a:stretch>
        </p:blipFill>
        <p:spPr>
          <a:xfrm>
            <a:off x="633095" y="1377315"/>
            <a:ext cx="10925175" cy="5143500"/>
          </a:xfrm>
          <a:prstGeom prst="rect">
            <a:avLst/>
          </a:prstGeom>
        </p:spPr>
      </p:pic>
      <p:sp>
        <p:nvSpPr>
          <p:cNvPr id="5" name="文本框 4"/>
          <p:cNvSpPr txBox="1"/>
          <p:nvPr/>
        </p:nvSpPr>
        <p:spPr>
          <a:xfrm>
            <a:off x="515620" y="1009015"/>
            <a:ext cx="9807575" cy="368300"/>
          </a:xfrm>
          <a:prstGeom prst="rect">
            <a:avLst/>
          </a:prstGeom>
          <a:noFill/>
        </p:spPr>
        <p:txBody>
          <a:bodyPr wrap="square" rtlCol="0" anchor="t">
            <a:spAutoFit/>
          </a:bodyPr>
          <a:lstStyle/>
          <a:p>
            <a:r>
              <a:rPr lang="zh-CN" altLang="en-US" b="1">
                <a:sym typeface="+mn-ea"/>
              </a:rPr>
              <a:t>训练准确率随迭代次数的变化</a:t>
            </a:r>
            <a:r>
              <a:rPr lang="en-US" altLang="zh-CN" b="1">
                <a:sym typeface="+mn-ea"/>
              </a:rPr>
              <a:t>(</a:t>
            </a:r>
            <a:r>
              <a:rPr lang="zh-CN" altLang="en-US" b="1">
                <a:sym typeface="+mn-ea"/>
              </a:rPr>
              <a:t>一共迭代了</a:t>
            </a:r>
            <a:r>
              <a:rPr lang="en-US" altLang="zh-CN" b="1">
                <a:sym typeface="+mn-ea"/>
              </a:rPr>
              <a:t>460</a:t>
            </a:r>
            <a:r>
              <a:rPr lang="zh-CN" altLang="en-US" b="1">
                <a:sym typeface="+mn-ea"/>
              </a:rPr>
              <a:t>轮，每</a:t>
            </a:r>
            <a:r>
              <a:rPr lang="en-US" altLang="zh-CN" b="1">
                <a:sym typeface="+mn-ea"/>
              </a:rPr>
              <a:t>10</a:t>
            </a:r>
            <a:r>
              <a:rPr lang="zh-CN" altLang="en-US" b="1">
                <a:sym typeface="+mn-ea"/>
              </a:rPr>
              <a:t>轮统计一次训练准确率</a:t>
            </a:r>
            <a:r>
              <a:rPr lang="en-US" altLang="zh-CN" b="1">
                <a:sym typeface="+mn-ea"/>
              </a:rPr>
              <a:t>)</a:t>
            </a:r>
            <a:endParaRPr lang="en-US" altLang="zh-CN" b="1">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41833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3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训练与测试结果</a:t>
            </a:r>
            <a:endPar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endParaRPr>
          </a:p>
        </p:txBody>
      </p:sp>
      <p:pic>
        <p:nvPicPr>
          <p:cNvPr id="2" name="图片 1" descr="20230422230626"/>
          <p:cNvPicPr>
            <a:picLocks noChangeAspect="1"/>
          </p:cNvPicPr>
          <p:nvPr/>
        </p:nvPicPr>
        <p:blipFill>
          <a:blip r:embed="rId2"/>
          <a:stretch>
            <a:fillRect/>
          </a:stretch>
        </p:blipFill>
        <p:spPr>
          <a:xfrm>
            <a:off x="1106170" y="1310640"/>
            <a:ext cx="8841740" cy="5364480"/>
          </a:xfrm>
          <a:prstGeom prst="rect">
            <a:avLst/>
          </a:prstGeom>
        </p:spPr>
      </p:pic>
      <p:sp>
        <p:nvSpPr>
          <p:cNvPr id="5" name="文本框 4"/>
          <p:cNvSpPr txBox="1"/>
          <p:nvPr>
            <p:custDataLst>
              <p:tags r:id="rId3"/>
            </p:custDataLst>
          </p:nvPr>
        </p:nvSpPr>
        <p:spPr>
          <a:xfrm>
            <a:off x="515620" y="1009015"/>
            <a:ext cx="9807575" cy="368300"/>
          </a:xfrm>
          <a:prstGeom prst="rect">
            <a:avLst/>
          </a:prstGeom>
          <a:noFill/>
        </p:spPr>
        <p:txBody>
          <a:bodyPr wrap="square" rtlCol="0" anchor="t">
            <a:spAutoFit/>
          </a:bodyPr>
          <a:lstStyle/>
          <a:p>
            <a:r>
              <a:rPr lang="zh-CN" altLang="en-US" b="1">
                <a:sym typeface="+mn-ea"/>
              </a:rPr>
              <a:t>测试准确率</a:t>
            </a:r>
            <a:r>
              <a:rPr lang="en-US" altLang="zh-CN" b="1">
                <a:sym typeface="+mn-ea"/>
              </a:rPr>
              <a:t>(</a:t>
            </a:r>
            <a:r>
              <a:rPr lang="zh-CN" altLang="en-US" b="1">
                <a:sym typeface="+mn-ea"/>
              </a:rPr>
              <a:t>每个</a:t>
            </a:r>
            <a:r>
              <a:rPr lang="en-US" altLang="zh-CN" b="1">
                <a:sym typeface="+mn-ea"/>
              </a:rPr>
              <a:t>batch</a:t>
            </a:r>
            <a:r>
              <a:rPr lang="zh-CN" altLang="en-US" b="1">
                <a:sym typeface="+mn-ea"/>
              </a:rPr>
              <a:t>的准确率。一共迭代了</a:t>
            </a:r>
            <a:r>
              <a:rPr lang="en-US" altLang="zh-CN" b="1">
                <a:sym typeface="+mn-ea"/>
              </a:rPr>
              <a:t>10</a:t>
            </a:r>
            <a:r>
              <a:rPr lang="zh-CN" altLang="en-US" b="1">
                <a:sym typeface="+mn-ea"/>
              </a:rPr>
              <a:t>轮，每</a:t>
            </a:r>
            <a:r>
              <a:rPr lang="en-US" altLang="zh-CN" b="1">
                <a:sym typeface="+mn-ea"/>
              </a:rPr>
              <a:t>1</a:t>
            </a:r>
            <a:r>
              <a:rPr lang="zh-CN" altLang="en-US" b="1">
                <a:sym typeface="+mn-ea"/>
              </a:rPr>
              <a:t>轮统计一次训练准确率</a:t>
            </a:r>
            <a:r>
              <a:rPr lang="en-US" altLang="zh-CN" b="1">
                <a:sym typeface="+mn-ea"/>
              </a:rPr>
              <a:t>)</a:t>
            </a:r>
            <a:endParaRPr lang="en-US" altLang="zh-CN" b="1">
              <a:sym typeface="+mn-ea"/>
            </a:endParaRPr>
          </a:p>
        </p:txBody>
      </p:sp>
      <p:pic>
        <p:nvPicPr>
          <p:cNvPr id="8" name="图片 7" descr="20230422231053"/>
          <p:cNvPicPr>
            <a:picLocks noChangeAspect="1"/>
          </p:cNvPicPr>
          <p:nvPr/>
        </p:nvPicPr>
        <p:blipFill>
          <a:blip r:embed="rId4"/>
          <a:stretch>
            <a:fillRect/>
          </a:stretch>
        </p:blipFill>
        <p:spPr>
          <a:xfrm>
            <a:off x="4986020" y="5628005"/>
            <a:ext cx="4505325" cy="4095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41833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3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训练与测试结果</a:t>
            </a:r>
            <a:endPar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endParaRPr>
          </a:p>
        </p:txBody>
      </p:sp>
      <p:sp>
        <p:nvSpPr>
          <p:cNvPr id="5" name="文本框 4"/>
          <p:cNvSpPr txBox="1"/>
          <p:nvPr>
            <p:custDataLst>
              <p:tags r:id="rId2"/>
            </p:custDataLst>
          </p:nvPr>
        </p:nvSpPr>
        <p:spPr>
          <a:xfrm>
            <a:off x="515620" y="1009015"/>
            <a:ext cx="9807575" cy="368300"/>
          </a:xfrm>
          <a:prstGeom prst="rect">
            <a:avLst/>
          </a:prstGeom>
          <a:noFill/>
        </p:spPr>
        <p:txBody>
          <a:bodyPr wrap="square" rtlCol="0" anchor="t">
            <a:spAutoFit/>
          </a:bodyPr>
          <a:lstStyle/>
          <a:p>
            <a:r>
              <a:rPr lang="zh-CN" altLang="en-US" b="1">
                <a:sym typeface="+mn-ea"/>
              </a:rPr>
              <a:t>取出了测试集最后一个</a:t>
            </a:r>
            <a:r>
              <a:rPr lang="en-US" altLang="zh-CN" b="1">
                <a:sym typeface="+mn-ea"/>
              </a:rPr>
              <a:t>batch</a:t>
            </a:r>
            <a:r>
              <a:rPr lang="zh-CN" altLang="en-US" b="1">
                <a:sym typeface="+mn-ea"/>
              </a:rPr>
              <a:t>的前</a:t>
            </a:r>
            <a:r>
              <a:rPr lang="en-US" altLang="zh-CN" b="1">
                <a:sym typeface="+mn-ea"/>
              </a:rPr>
              <a:t>16</a:t>
            </a:r>
            <a:r>
              <a:rPr lang="zh-CN" altLang="en-US" b="1">
                <a:sym typeface="+mn-ea"/>
              </a:rPr>
              <a:t>个数据标签比对一下</a:t>
            </a:r>
            <a:endParaRPr lang="zh-CN" altLang="en-US" b="1">
              <a:sym typeface="+mn-ea"/>
            </a:endParaRPr>
          </a:p>
        </p:txBody>
      </p:sp>
      <p:pic>
        <p:nvPicPr>
          <p:cNvPr id="9" name="图片 8" descr="20230423164115"/>
          <p:cNvPicPr>
            <a:picLocks noChangeAspect="1"/>
          </p:cNvPicPr>
          <p:nvPr/>
        </p:nvPicPr>
        <p:blipFill>
          <a:blip r:embed="rId3"/>
          <a:stretch>
            <a:fillRect/>
          </a:stretch>
        </p:blipFill>
        <p:spPr>
          <a:xfrm>
            <a:off x="1358900" y="1590675"/>
            <a:ext cx="1799590" cy="4871720"/>
          </a:xfrm>
          <a:prstGeom prst="rect">
            <a:avLst/>
          </a:prstGeom>
        </p:spPr>
      </p:pic>
      <p:pic>
        <p:nvPicPr>
          <p:cNvPr id="11" name="图片 10" descr="20230423164127"/>
          <p:cNvPicPr>
            <a:picLocks noChangeAspect="1"/>
          </p:cNvPicPr>
          <p:nvPr/>
        </p:nvPicPr>
        <p:blipFill>
          <a:blip r:embed="rId4"/>
          <a:stretch>
            <a:fillRect/>
          </a:stretch>
        </p:blipFill>
        <p:spPr>
          <a:xfrm>
            <a:off x="4370070" y="1588135"/>
            <a:ext cx="1675765" cy="4914900"/>
          </a:xfrm>
          <a:prstGeom prst="rect">
            <a:avLst/>
          </a:prstGeom>
        </p:spPr>
      </p:pic>
      <p:sp>
        <p:nvSpPr>
          <p:cNvPr id="12" name="文本框 11"/>
          <p:cNvSpPr txBox="1"/>
          <p:nvPr/>
        </p:nvSpPr>
        <p:spPr>
          <a:xfrm>
            <a:off x="515620" y="1590040"/>
            <a:ext cx="1177925" cy="368300"/>
          </a:xfrm>
          <a:prstGeom prst="rect">
            <a:avLst/>
          </a:prstGeom>
          <a:noFill/>
        </p:spPr>
        <p:txBody>
          <a:bodyPr wrap="square" rtlCol="0">
            <a:spAutoFit/>
          </a:bodyPr>
          <a:lstStyle/>
          <a:p>
            <a:r>
              <a:rPr lang="zh-CN" altLang="en-US" b="1"/>
              <a:t>预测值</a:t>
            </a:r>
            <a:endParaRPr lang="zh-CN" altLang="en-US" b="1"/>
          </a:p>
        </p:txBody>
      </p:sp>
      <p:sp>
        <p:nvSpPr>
          <p:cNvPr id="13" name="文本框 12"/>
          <p:cNvSpPr txBox="1"/>
          <p:nvPr/>
        </p:nvSpPr>
        <p:spPr>
          <a:xfrm>
            <a:off x="3458210" y="1659890"/>
            <a:ext cx="911860" cy="847725"/>
          </a:xfrm>
          <a:prstGeom prst="rect">
            <a:avLst/>
          </a:prstGeom>
          <a:noFill/>
        </p:spPr>
        <p:txBody>
          <a:bodyPr wrap="square" rtlCol="0">
            <a:noAutofit/>
          </a:bodyPr>
          <a:lstStyle/>
          <a:p>
            <a:r>
              <a:rPr lang="zh-CN" altLang="en-US" b="1"/>
              <a:t>真实值</a:t>
            </a:r>
            <a:endParaRPr lang="zh-CN" altLang="en-US" b="1"/>
          </a:p>
        </p:txBody>
      </p:sp>
      <p:sp>
        <p:nvSpPr>
          <p:cNvPr id="15" name="文本框 14"/>
          <p:cNvSpPr txBox="1"/>
          <p:nvPr/>
        </p:nvSpPr>
        <p:spPr>
          <a:xfrm>
            <a:off x="6430010" y="1689100"/>
            <a:ext cx="2424430" cy="368300"/>
          </a:xfrm>
          <a:prstGeom prst="rect">
            <a:avLst/>
          </a:prstGeom>
          <a:noFill/>
        </p:spPr>
        <p:txBody>
          <a:bodyPr wrap="square" rtlCol="0">
            <a:spAutoFit/>
          </a:bodyPr>
          <a:lstStyle/>
          <a:p>
            <a:r>
              <a:rPr lang="zh-CN" altLang="en-US" b="1"/>
              <a:t>真实图片展示：</a:t>
            </a:r>
            <a:endParaRPr lang="zh-CN" altLang="en-US" b="1"/>
          </a:p>
        </p:txBody>
      </p:sp>
      <p:pic>
        <p:nvPicPr>
          <p:cNvPr id="16" name="图片 15" descr="测试集最后一个批次前16张图"/>
          <p:cNvPicPr>
            <a:picLocks noChangeAspect="1"/>
          </p:cNvPicPr>
          <p:nvPr/>
        </p:nvPicPr>
        <p:blipFill>
          <a:blip r:embed="rId5"/>
          <a:stretch>
            <a:fillRect/>
          </a:stretch>
        </p:blipFill>
        <p:spPr>
          <a:xfrm>
            <a:off x="6357620" y="2619375"/>
            <a:ext cx="5427345" cy="8096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3" name="文本框 2"/>
          <p:cNvSpPr txBox="1"/>
          <p:nvPr/>
        </p:nvSpPr>
        <p:spPr>
          <a:xfrm>
            <a:off x="515781" y="364075"/>
            <a:ext cx="4183380" cy="645160"/>
          </a:xfrm>
          <a:prstGeom prst="rect">
            <a:avLst/>
          </a:prstGeom>
          <a:noFill/>
        </p:spPr>
        <p:txBody>
          <a:bodyPr wrap="none" rtlCol="0">
            <a:spAutoFit/>
          </a:bodyPr>
          <a:lstStyle/>
          <a:p>
            <a:pPr marR="0" indent="0" algn="l" defTabSz="914400" fontAlgn="auto">
              <a:lnSpc>
                <a:spcPct val="100000"/>
              </a:lnSpc>
              <a:spcBef>
                <a:spcPts val="0"/>
              </a:spcBef>
              <a:spcAft>
                <a:spcPts val="300"/>
              </a:spcAft>
              <a:buClrTx/>
              <a:buSzTx/>
              <a:buFontTx/>
              <a:buNone/>
              <a:defRPr/>
            </a:pPr>
            <a:r>
              <a:rPr lang="en-US" altLang="zh-CN"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3 </a:t>
            </a:r>
            <a:r>
              <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rPr>
              <a:t>训练与测试结果</a:t>
            </a:r>
            <a:endParaRPr lang="zh-CN" altLang="en-US" sz="3600" spc="300" noProof="0" dirty="0">
              <a:solidFill>
                <a:srgbClr val="E7E6E6">
                  <a:lumMod val="25000"/>
                </a:srgbClr>
              </a:solidFill>
              <a:latin typeface="思源黑体 CN Heavy" panose="020B0A00000000000000" pitchFamily="34" charset="-122"/>
              <a:ea typeface="思源黑体 CN Heavy" panose="020B0A00000000000000" pitchFamily="34" charset="-122"/>
              <a:sym typeface="+mn-ea"/>
            </a:endParaRPr>
          </a:p>
        </p:txBody>
      </p:sp>
      <p:sp>
        <p:nvSpPr>
          <p:cNvPr id="5" name="文本框 4"/>
          <p:cNvSpPr txBox="1"/>
          <p:nvPr>
            <p:custDataLst>
              <p:tags r:id="rId2"/>
            </p:custDataLst>
          </p:nvPr>
        </p:nvSpPr>
        <p:spPr>
          <a:xfrm>
            <a:off x="515620" y="1009015"/>
            <a:ext cx="9807575" cy="368300"/>
          </a:xfrm>
          <a:prstGeom prst="rect">
            <a:avLst/>
          </a:prstGeom>
          <a:noFill/>
        </p:spPr>
        <p:txBody>
          <a:bodyPr wrap="square" rtlCol="0" anchor="t">
            <a:spAutoFit/>
          </a:bodyPr>
          <a:lstStyle/>
          <a:p>
            <a:r>
              <a:rPr lang="zh-CN" altLang="en-US" b="1">
                <a:sym typeface="+mn-ea"/>
              </a:rPr>
              <a:t>测试准确率混淆矩阵绘图，自己手画的</a:t>
            </a:r>
            <a:endParaRPr lang="zh-CN" altLang="en-US" b="1">
              <a:sym typeface="+mn-ea"/>
            </a:endParaRPr>
          </a:p>
        </p:txBody>
      </p:sp>
      <p:pic>
        <p:nvPicPr>
          <p:cNvPr id="4" name="图片 3" descr="output"/>
          <p:cNvPicPr>
            <a:picLocks noChangeAspect="1"/>
          </p:cNvPicPr>
          <p:nvPr/>
        </p:nvPicPr>
        <p:blipFill>
          <a:blip r:embed="rId3"/>
          <a:stretch>
            <a:fillRect/>
          </a:stretch>
        </p:blipFill>
        <p:spPr>
          <a:xfrm>
            <a:off x="3027680" y="1387475"/>
            <a:ext cx="6604635" cy="5219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仿宋" panose="02010609060101010101" pitchFamily="49" charset="-122"/>
              <a:ea typeface="仿宋" panose="02010609060101010101" pitchFamily="49" charset="-122"/>
            </a:endParaRPr>
          </a:p>
        </p:txBody>
      </p:sp>
      <p:pic>
        <p:nvPicPr>
          <p:cNvPr id="7" name="图形 6"/>
          <p:cNvPicPr>
            <a:picLocks noChangeAspect="1"/>
          </p:cNvPicPr>
          <p:nvPr/>
        </p:nvPicPr>
        <p:blipFill>
          <a:blip r:embed="rId1"/>
          <a:stretch>
            <a:fillRect/>
          </a:stretch>
        </p:blipFill>
        <p:spPr>
          <a:xfrm>
            <a:off x="9173399" y="549275"/>
            <a:ext cx="2502664" cy="459853"/>
          </a:xfrm>
          <a:prstGeom prst="rect">
            <a:avLst/>
          </a:prstGeom>
        </p:spPr>
      </p:pic>
      <p:sp>
        <p:nvSpPr>
          <p:cNvPr id="20" name="文本框 19"/>
          <p:cNvSpPr txBox="1"/>
          <p:nvPr/>
        </p:nvSpPr>
        <p:spPr>
          <a:xfrm>
            <a:off x="5881892" y="4700758"/>
            <a:ext cx="4305301" cy="306705"/>
          </a:xfrm>
          <a:prstGeom prst="rect">
            <a:avLst/>
          </a:prstGeom>
          <a:noFill/>
        </p:spPr>
        <p:txBody>
          <a:bodyPr wrap="square">
            <a:spAutoFit/>
          </a:bodyPr>
          <a:lstStyle/>
          <a:p>
            <a:pPr algn="ctr"/>
            <a:r>
              <a:rPr lang="zh-CN" altLang="en-US" sz="1400" dirty="0">
                <a:solidFill>
                  <a:schemeClr val="bg1"/>
                </a:solidFill>
                <a:ea typeface="思源黑体 CN Bold" panose="020B0800000000000000" pitchFamily="34" charset="-122"/>
                <a:cs typeface="Open Sans" panose="020B0606030504020204" pitchFamily="34" charset="0"/>
              </a:rPr>
              <a:t>血清内铂添加回收实验及方案可靠性验证</a:t>
            </a:r>
            <a:endParaRPr lang="en-US" altLang="zh-CN" sz="1400" dirty="0">
              <a:solidFill>
                <a:schemeClr val="bg1"/>
              </a:solidFill>
              <a:ea typeface="思源黑体 CN Bold" panose="020B0800000000000000" pitchFamily="34" charset="-122"/>
              <a:cs typeface="Open Sans" panose="020B0606030504020204" pitchFamily="34" charset="0"/>
            </a:endParaRPr>
          </a:p>
        </p:txBody>
      </p:sp>
      <p:sp>
        <p:nvSpPr>
          <p:cNvPr id="3" name="文本框 2"/>
          <p:cNvSpPr txBox="1"/>
          <p:nvPr/>
        </p:nvSpPr>
        <p:spPr>
          <a:xfrm>
            <a:off x="525941" y="505045"/>
            <a:ext cx="3192780" cy="6451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300"/>
              </a:spcAft>
              <a:buClrTx/>
              <a:buSzTx/>
              <a:buFontTx/>
              <a:buNone/>
              <a:defRPr/>
            </a:pPr>
            <a:r>
              <a:rPr lang="en-US" altLang="zh-CN" sz="3600" spc="300" noProof="0" dirty="0">
                <a:ln>
                  <a:noFill/>
                </a:ln>
                <a:solidFill>
                  <a:srgbClr val="E7E6E6">
                    <a:lumMod val="25000"/>
                  </a:srgbClr>
                </a:solidFill>
                <a:effectLst/>
                <a:uLnTx/>
                <a:uFillTx/>
                <a:latin typeface="思源黑体 CN Heavy" panose="020B0A00000000000000" pitchFamily="34" charset="-122"/>
                <a:ea typeface="思源黑体 CN Heavy" panose="020B0A00000000000000" pitchFamily="34" charset="-122"/>
                <a:sym typeface="+mn-ea"/>
              </a:rPr>
              <a:t>4 </a:t>
            </a:r>
            <a:r>
              <a:rPr lang="zh-CN" altLang="en-US" sz="3600" spc="300" noProof="0" dirty="0">
                <a:ln>
                  <a:noFill/>
                </a:ln>
                <a:solidFill>
                  <a:srgbClr val="E7E6E6">
                    <a:lumMod val="25000"/>
                  </a:srgbClr>
                </a:solidFill>
                <a:effectLst/>
                <a:uLnTx/>
                <a:uFillTx/>
                <a:latin typeface="思源黑体 CN Heavy" panose="020B0A00000000000000" pitchFamily="34" charset="-122"/>
                <a:ea typeface="思源黑体 CN Heavy" panose="020B0A00000000000000" pitchFamily="34" charset="-122"/>
                <a:sym typeface="+mn-ea"/>
              </a:rPr>
              <a:t>总结与展望</a:t>
            </a:r>
            <a:endParaRPr lang="zh-CN" altLang="en-US" sz="3600" spc="300" noProof="0" dirty="0">
              <a:ln>
                <a:noFill/>
              </a:ln>
              <a:solidFill>
                <a:srgbClr val="E7E6E6">
                  <a:lumMod val="25000"/>
                </a:srgbClr>
              </a:solidFill>
              <a:effectLst/>
              <a:uLnTx/>
              <a:uFillTx/>
              <a:latin typeface="思源黑体 CN Heavy" panose="020B0A00000000000000" pitchFamily="34" charset="-122"/>
              <a:ea typeface="思源黑体 CN Heavy" panose="020B0A00000000000000" pitchFamily="34" charset="-122"/>
              <a:sym typeface="+mn-ea"/>
            </a:endParaRPr>
          </a:p>
        </p:txBody>
      </p:sp>
      <p:sp>
        <p:nvSpPr>
          <p:cNvPr id="2" name="文本框 1"/>
          <p:cNvSpPr txBox="1"/>
          <p:nvPr>
            <p:custDataLst>
              <p:tags r:id="rId2"/>
            </p:custDataLst>
          </p:nvPr>
        </p:nvSpPr>
        <p:spPr>
          <a:xfrm>
            <a:off x="398145" y="1099820"/>
            <a:ext cx="10775315" cy="4302760"/>
          </a:xfrm>
          <a:prstGeom prst="rect">
            <a:avLst/>
          </a:prstGeom>
          <a:noFill/>
        </p:spPr>
        <p:txBody>
          <a:bodyPr wrap="square" rtlCol="0">
            <a:noAutofit/>
          </a:bodyPr>
          <a:lstStyle/>
          <a:p>
            <a:pPr marL="342900" indent="-342900" algn="just">
              <a:lnSpc>
                <a:spcPct val="100000"/>
              </a:lnSpc>
              <a:buFont typeface="Wingdings" panose="05000000000000000000" pitchFamily="2" charset="2"/>
              <a:buChar char=""/>
            </a:pPr>
            <a:r>
              <a:rPr lang="zh-CN" altLang="en-US" sz="2000">
                <a:latin typeface="微软雅黑" panose="020B0503020204020204" charset="-122"/>
                <a:ea typeface="微软雅黑" panose="020B0503020204020204" charset="-122"/>
                <a:cs typeface="微软雅黑" panose="020B0503020204020204" charset="-122"/>
              </a:rPr>
              <a:t>利用</a:t>
            </a:r>
            <a:r>
              <a:rPr lang="en-US" altLang="zh-CN" sz="2000">
                <a:latin typeface="微软雅黑" panose="020B0503020204020204" charset="-122"/>
                <a:ea typeface="微软雅黑" panose="020B0503020204020204" charset="-122"/>
                <a:cs typeface="微软雅黑" panose="020B0503020204020204" charset="-122"/>
              </a:rPr>
              <a:t>CNN</a:t>
            </a:r>
            <a:r>
              <a:rPr lang="zh-CN" altLang="en-US" sz="2000">
                <a:latin typeface="微软雅黑" panose="020B0503020204020204" charset="-122"/>
                <a:ea typeface="微软雅黑" panose="020B0503020204020204" charset="-122"/>
                <a:cs typeface="微软雅黑" panose="020B0503020204020204" charset="-122"/>
              </a:rPr>
              <a:t>进行两轮迭代后模型在测试集上的平均准确率达到了</a:t>
            </a:r>
            <a:r>
              <a:rPr lang="en-US" altLang="zh-CN" sz="2000">
                <a:latin typeface="微软雅黑" panose="020B0503020204020204" charset="-122"/>
                <a:ea typeface="微软雅黑" panose="020B0503020204020204" charset="-122"/>
                <a:cs typeface="微软雅黑" panose="020B0503020204020204" charset="-122"/>
              </a:rPr>
              <a:t>97.8%</a:t>
            </a:r>
            <a:r>
              <a:rPr lang="zh-CN" altLang="en-US"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endParaRPr lang="en-US" altLang="zh-CN"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r>
              <a:rPr lang="en-US" altLang="zh-CN" sz="2000">
                <a:latin typeface="微软雅黑" panose="020B0503020204020204" charset="-122"/>
                <a:ea typeface="微软雅黑" panose="020B0503020204020204" charset="-122"/>
                <a:cs typeface="微软雅黑" panose="020B0503020204020204" charset="-122"/>
              </a:rPr>
              <a:t>CNN</a:t>
            </a:r>
            <a:r>
              <a:rPr lang="zh-CN" altLang="en-US" sz="2000">
                <a:latin typeface="微软雅黑" panose="020B0503020204020204" charset="-122"/>
                <a:ea typeface="微软雅黑" panose="020B0503020204020204" charset="-122"/>
                <a:cs typeface="微软雅黑" panose="020B0503020204020204" charset="-122"/>
              </a:rPr>
              <a:t>主要适用于图像分类与识别任务上，因为</a:t>
            </a:r>
            <a:r>
              <a:rPr lang="en-US" altLang="zh-CN" sz="2000">
                <a:latin typeface="微软雅黑" panose="020B0503020204020204" charset="-122"/>
                <a:ea typeface="微软雅黑" panose="020B0503020204020204" charset="-122"/>
                <a:cs typeface="微软雅黑" panose="020B0503020204020204" charset="-122"/>
              </a:rPr>
              <a:t>CNN</a:t>
            </a:r>
            <a:r>
              <a:rPr lang="zh-CN" altLang="en-US" sz="2000">
                <a:latin typeface="微软雅黑" panose="020B0503020204020204" charset="-122"/>
                <a:ea typeface="微软雅黑" panose="020B0503020204020204" charset="-122"/>
                <a:cs typeface="微软雅黑" panose="020B0503020204020204" charset="-122"/>
              </a:rPr>
              <a:t>的设计初衷其实就是对图像进行卷积操作。</a:t>
            </a: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r>
              <a:rPr lang="zh-CN" altLang="en-US" sz="2000">
                <a:latin typeface="微软雅黑" panose="020B0503020204020204" charset="-122"/>
                <a:ea typeface="微软雅黑" panose="020B0503020204020204" charset="-122"/>
                <a:cs typeface="微软雅黑" panose="020B0503020204020204" charset="-122"/>
              </a:rPr>
              <a:t>可扩展的地方：</a:t>
            </a: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endParaRPr lang="zh-CN" altLang="en-US"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r>
              <a:rPr lang="zh-CN" altLang="en-US" sz="2000">
                <a:latin typeface="微软雅黑" panose="020B0503020204020204" charset="-122"/>
                <a:ea typeface="微软雅黑" panose="020B0503020204020204" charset="-122"/>
                <a:cs typeface="微软雅黑" panose="020B0503020204020204" charset="-122"/>
              </a:rPr>
              <a:t> </a:t>
            </a:r>
            <a:r>
              <a:rPr lang="en-US" altLang="zh-CN" sz="2000">
                <a:latin typeface="微软雅黑" panose="020B0503020204020204" charset="-122"/>
                <a:ea typeface="微软雅黑" panose="020B0503020204020204" charset="-122"/>
                <a:cs typeface="微软雅黑" panose="020B0503020204020204" charset="-122"/>
              </a:rPr>
              <a:t> 1. </a:t>
            </a:r>
            <a:r>
              <a:rPr lang="zh-CN" altLang="en-US" sz="2000">
                <a:latin typeface="微软雅黑" panose="020B0503020204020204" charset="-122"/>
                <a:ea typeface="微软雅黑" panose="020B0503020204020204" charset="-122"/>
                <a:cs typeface="微软雅黑" panose="020B0503020204020204" charset="-122"/>
              </a:rPr>
              <a:t>神经网络结构继续优化</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如加一些</a:t>
            </a:r>
            <a:r>
              <a:rPr lang="en-US" altLang="zh-CN" sz="2000">
                <a:latin typeface="微软雅黑" panose="020B0503020204020204" charset="-122"/>
                <a:ea typeface="微软雅黑" panose="020B0503020204020204" charset="-122"/>
                <a:cs typeface="微软雅黑" panose="020B0503020204020204" charset="-122"/>
              </a:rPr>
              <a:t>drop_out</a:t>
            </a:r>
            <a:r>
              <a:rPr lang="zh-CN" altLang="en-US" sz="2000">
                <a:latin typeface="微软雅黑" panose="020B0503020204020204" charset="-122"/>
                <a:ea typeface="微软雅黑" panose="020B0503020204020204" charset="-122"/>
                <a:cs typeface="微软雅黑" panose="020B0503020204020204" charset="-122"/>
              </a:rPr>
              <a:t>层防止过拟合，以及Batch Normalization层来防止梯度消失</a:t>
            </a:r>
            <a:r>
              <a:rPr lang="en-US" altLang="zh-CN" sz="200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r>
              <a:rPr lang="en-US" altLang="zh-CN" sz="2000">
                <a:latin typeface="微软雅黑" panose="020B0503020204020204" charset="-122"/>
                <a:ea typeface="微软雅黑" panose="020B0503020204020204" charset="-122"/>
                <a:cs typeface="微软雅黑" panose="020B0503020204020204" charset="-122"/>
              </a:rPr>
              <a:t>  2. </a:t>
            </a:r>
            <a:r>
              <a:rPr lang="zh-CN" altLang="en-US" sz="2000">
                <a:latin typeface="微软雅黑" panose="020B0503020204020204" charset="-122"/>
                <a:ea typeface="微软雅黑" panose="020B0503020204020204" charset="-122"/>
                <a:cs typeface="微软雅黑" panose="020B0503020204020204" charset="-122"/>
              </a:rPr>
              <a:t>改变神经网络模型，如使用残差神经网络</a:t>
            </a:r>
            <a:r>
              <a:rPr lang="en-US" altLang="zh-CN" sz="2000">
                <a:latin typeface="微软雅黑" panose="020B0503020204020204" charset="-122"/>
                <a:ea typeface="微软雅黑" panose="020B0503020204020204" charset="-122"/>
                <a:cs typeface="微软雅黑" panose="020B0503020204020204" charset="-122"/>
              </a:rPr>
              <a:t>(ResNet)</a:t>
            </a:r>
            <a:r>
              <a:rPr lang="zh-CN" altLang="en-US" sz="2000">
                <a:latin typeface="微软雅黑" panose="020B0503020204020204" charset="-122"/>
                <a:ea typeface="微软雅黑" panose="020B0503020204020204" charset="-122"/>
                <a:cs typeface="微软雅黑" panose="020B0503020204020204" charset="-122"/>
              </a:rPr>
              <a:t>或经典的特征提取网络</a:t>
            </a:r>
            <a:r>
              <a:rPr lang="en-US" altLang="zh-CN" sz="2000">
                <a:latin typeface="微软雅黑" panose="020B0503020204020204" charset="-122"/>
                <a:ea typeface="微软雅黑" panose="020B0503020204020204" charset="-122"/>
                <a:cs typeface="微软雅黑" panose="020B0503020204020204" charset="-122"/>
              </a:rPr>
              <a:t>GoogLeNet</a:t>
            </a:r>
            <a:endParaRPr lang="en-US" altLang="zh-CN" sz="2000">
              <a:latin typeface="微软雅黑" panose="020B0503020204020204" charset="-122"/>
              <a:ea typeface="微软雅黑" panose="020B0503020204020204" charset="-122"/>
              <a:cs typeface="微软雅黑" panose="020B0503020204020204" charset="-122"/>
            </a:endParaRPr>
          </a:p>
          <a:p>
            <a:pPr marL="342900" indent="-342900" algn="just">
              <a:lnSpc>
                <a:spcPct val="100000"/>
              </a:lnSpc>
              <a:buFont typeface="Wingdings" panose="05000000000000000000" pitchFamily="2" charset="2"/>
              <a:buChar char=""/>
            </a:pPr>
            <a:r>
              <a:rPr lang="en-US" altLang="zh-CN" sz="2000">
                <a:latin typeface="微软雅黑" panose="020B0503020204020204" charset="-122"/>
                <a:ea typeface="微软雅黑" panose="020B0503020204020204" charset="-122"/>
                <a:cs typeface="微软雅黑" panose="020B0503020204020204" charset="-122"/>
              </a:rPr>
              <a:t>  3. </a:t>
            </a:r>
            <a:r>
              <a:rPr lang="zh-CN" altLang="en-US" sz="2000">
                <a:latin typeface="微软雅黑" panose="020B0503020204020204" charset="-122"/>
                <a:ea typeface="微软雅黑" panose="020B0503020204020204" charset="-122"/>
                <a:cs typeface="微软雅黑" panose="020B0503020204020204" charset="-122"/>
              </a:rPr>
              <a:t>尝试改用小样本或零样本学习模型</a:t>
            </a:r>
            <a:r>
              <a:rPr lang="en-US" altLang="zh-CN" sz="2000">
                <a:latin typeface="微软雅黑" panose="020B0503020204020204" charset="-122"/>
                <a:ea typeface="微软雅黑" panose="020B0503020204020204" charset="-122"/>
                <a:cs typeface="微软雅黑" panose="020B0503020204020204" charset="-122"/>
              </a:rPr>
              <a:t>(Zero-Shot Learning), </a:t>
            </a:r>
            <a:r>
              <a:rPr lang="zh-CN" altLang="en-US" sz="2000">
                <a:latin typeface="微软雅黑" panose="020B0503020204020204" charset="-122"/>
                <a:ea typeface="微软雅黑" panose="020B0503020204020204" charset="-122"/>
                <a:cs typeface="微软雅黑" panose="020B0503020204020204" charset="-122"/>
              </a:rPr>
              <a:t>以验证当某一类数字图像数量</a:t>
            </a:r>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很少的时候模型是否还可以根据有效特征将其准确归类</a:t>
            </a:r>
            <a:endParaRPr lang="en-US" altLang="zh-CN" sz="2000">
              <a:latin typeface="微软雅黑" panose="020B0503020204020204" charset="-122"/>
              <a:ea typeface="微软雅黑" panose="020B0503020204020204" charset="-122"/>
              <a:cs typeface="微软雅黑" panose="020B0503020204020204" charset="-122"/>
            </a:endParaRPr>
          </a:p>
          <a:p>
            <a:pPr indent="0" algn="just">
              <a:lnSpc>
                <a:spcPct val="100000"/>
              </a:lnSpc>
              <a:buFont typeface="Wingdings" panose="05000000000000000000" pitchFamily="2" charset="2"/>
              <a:buNone/>
            </a:pPr>
            <a:endParaRPr lang="zh-CN" altLang="en-US" sz="2000"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图形 3"/>
          <p:cNvPicPr>
            <a:picLocks noChangeAspect="1"/>
          </p:cNvPicPr>
          <p:nvPr/>
        </p:nvPicPr>
        <p:blipFill>
          <a:blip r:embed="rId2"/>
          <a:stretch>
            <a:fillRect/>
          </a:stretch>
        </p:blipFill>
        <p:spPr>
          <a:xfrm>
            <a:off x="9173399" y="549275"/>
            <a:ext cx="2502664" cy="459853"/>
          </a:xfrm>
          <a:prstGeom prst="rect">
            <a:avLst/>
          </a:prstGeom>
        </p:spPr>
      </p:pic>
      <p:sp>
        <p:nvSpPr>
          <p:cNvPr id="6" name="文本框 5"/>
          <p:cNvSpPr txBox="1"/>
          <p:nvPr/>
        </p:nvSpPr>
        <p:spPr>
          <a:xfrm>
            <a:off x="4088448" y="1788795"/>
            <a:ext cx="4013835" cy="1901825"/>
          </a:xfrm>
          <a:prstGeom prst="rect">
            <a:avLst/>
          </a:prstGeom>
          <a:noFill/>
        </p:spPr>
        <p:txBody>
          <a:bodyPr wrap="none" rtlCol="0">
            <a:spAutoFit/>
          </a:bodyPr>
          <a:lstStyle/>
          <a:p>
            <a:pPr marL="0" marR="0" lvl="0" indent="0" algn="ctr" defTabSz="914400" rtl="0" fontAlgn="ctr">
              <a:lnSpc>
                <a:spcPct val="120000"/>
              </a:lnSpc>
              <a:spcBef>
                <a:spcPts val="0"/>
              </a:spcBef>
              <a:spcAft>
                <a:spcPts val="300"/>
              </a:spcAft>
              <a:buClrTx/>
              <a:buSzTx/>
              <a:buFontTx/>
              <a:buNone/>
              <a:defRPr/>
            </a:pPr>
            <a:r>
              <a:rPr lang="zh-CN" altLang="en-US" sz="4800" dirty="0">
                <a:solidFill>
                  <a:schemeClr val="bg2">
                    <a:lumMod val="25000"/>
                  </a:schemeClr>
                </a:solidFill>
                <a:ea typeface="思源黑体 CN Bold" panose="020B0800000000000000" pitchFamily="34" charset="-122"/>
                <a:cs typeface="+mn-ea"/>
              </a:rPr>
              <a:t>感谢各位专家!</a:t>
            </a:r>
            <a:endParaRPr lang="zh-CN" altLang="en-US" sz="4800" dirty="0">
              <a:solidFill>
                <a:schemeClr val="bg2">
                  <a:lumMod val="25000"/>
                </a:schemeClr>
              </a:solidFill>
              <a:ea typeface="思源黑体 CN Bold" panose="020B0800000000000000" pitchFamily="34" charset="-122"/>
              <a:cs typeface="+mn-ea"/>
            </a:endParaRPr>
          </a:p>
          <a:p>
            <a:pPr marL="0" marR="0" lvl="0" indent="0" algn="ctr" defTabSz="914400" rtl="0" fontAlgn="ctr">
              <a:lnSpc>
                <a:spcPct val="120000"/>
              </a:lnSpc>
              <a:spcBef>
                <a:spcPts val="0"/>
              </a:spcBef>
              <a:spcAft>
                <a:spcPts val="300"/>
              </a:spcAft>
              <a:buClrTx/>
              <a:buSzTx/>
              <a:buFontTx/>
              <a:buNone/>
              <a:defRPr/>
            </a:pPr>
            <a:r>
              <a:rPr lang="zh-CN" altLang="en-US" sz="4800" dirty="0">
                <a:solidFill>
                  <a:schemeClr val="bg2">
                    <a:lumMod val="25000"/>
                  </a:schemeClr>
                </a:solidFill>
                <a:latin typeface="Times New Roman" panose="02020603050405020304" pitchFamily="18" charset="0"/>
                <a:ea typeface="思源黑体 CN Bold" panose="020B0800000000000000" pitchFamily="34" charset="-122"/>
                <a:cs typeface="Times New Roman" panose="02020603050405020304" pitchFamily="18" charset="0"/>
                <a:sym typeface="+mn-ea"/>
              </a:rPr>
              <a:t>Q&amp;A</a:t>
            </a:r>
            <a:endParaRPr lang="zh-CN" altLang="en-US" sz="4800" spc="300" dirty="0">
              <a:solidFill>
                <a:schemeClr val="bg2">
                  <a:lumMod val="25000"/>
                </a:schemeClr>
              </a:solidFill>
              <a:latin typeface="Times New Roman" panose="02020603050405020304" pitchFamily="18" charset="0"/>
              <a:ea typeface="思源黑体 CN Bold" panose="020B0800000000000000"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73399" y="549275"/>
            <a:ext cx="2502664" cy="459853"/>
          </a:xfrm>
          <a:prstGeom prst="rect">
            <a:avLst/>
          </a:prstGeom>
        </p:spPr>
      </p:pic>
      <p:sp>
        <p:nvSpPr>
          <p:cNvPr id="3" name="文本框 2"/>
          <p:cNvSpPr txBox="1"/>
          <p:nvPr/>
        </p:nvSpPr>
        <p:spPr>
          <a:xfrm>
            <a:off x="515781" y="364075"/>
            <a:ext cx="4374787"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Training process</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16" name="文本框 15"/>
          <p:cNvSpPr txBox="1"/>
          <p:nvPr/>
        </p:nvSpPr>
        <p:spPr>
          <a:xfrm>
            <a:off x="279327" y="1073426"/>
            <a:ext cx="3123831" cy="369332"/>
          </a:xfrm>
          <a:prstGeom prst="rect">
            <a:avLst/>
          </a:prstGeom>
          <a:noFill/>
        </p:spPr>
        <p:txBody>
          <a:bodyPr wrap="square" rtlCol="0">
            <a:spAutoFit/>
          </a:bodyPr>
          <a:lstStyle/>
          <a:p>
            <a:r>
              <a:rPr lang="en-US" altLang="zh-CN" dirty="0"/>
              <a:t>(3) Visualize the data</a:t>
            </a:r>
            <a:endParaRPr lang="zh-CN" altLang="en-US" dirty="0"/>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1117" y="1589204"/>
            <a:ext cx="4296360" cy="3222270"/>
          </a:xfrm>
          <a:prstGeom prst="rect">
            <a:avLst/>
          </a:prstGeom>
        </p:spPr>
      </p:pic>
      <p:pic>
        <p:nvPicPr>
          <p:cNvPr id="20" name="图片 19"/>
          <p:cNvPicPr>
            <a:picLocks noChangeAspect="1"/>
          </p:cNvPicPr>
          <p:nvPr/>
        </p:nvPicPr>
        <p:blipFill>
          <a:blip r:embed="rId4"/>
          <a:stretch>
            <a:fillRect/>
          </a:stretch>
        </p:blipFill>
        <p:spPr>
          <a:xfrm>
            <a:off x="279327" y="1736340"/>
            <a:ext cx="6769210" cy="26286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73399" y="549275"/>
            <a:ext cx="2502664" cy="459853"/>
          </a:xfrm>
          <a:prstGeom prst="rect">
            <a:avLst/>
          </a:prstGeom>
        </p:spPr>
      </p:pic>
      <p:sp>
        <p:nvSpPr>
          <p:cNvPr id="3" name="文本框 2"/>
          <p:cNvSpPr txBox="1"/>
          <p:nvPr/>
        </p:nvSpPr>
        <p:spPr>
          <a:xfrm>
            <a:off x="515781" y="364075"/>
            <a:ext cx="4374787"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Training process</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16" name="文本框 15"/>
          <p:cNvSpPr txBox="1"/>
          <p:nvPr/>
        </p:nvSpPr>
        <p:spPr>
          <a:xfrm>
            <a:off x="279327" y="1073426"/>
            <a:ext cx="3123831" cy="369332"/>
          </a:xfrm>
          <a:prstGeom prst="rect">
            <a:avLst/>
          </a:prstGeom>
          <a:noFill/>
        </p:spPr>
        <p:txBody>
          <a:bodyPr wrap="square" rtlCol="0">
            <a:spAutoFit/>
          </a:bodyPr>
          <a:lstStyle/>
          <a:p>
            <a:r>
              <a:rPr lang="en-US" altLang="zh-CN" dirty="0"/>
              <a:t>(4) preprocessing</a:t>
            </a:r>
            <a:endParaRPr lang="zh-CN" altLang="en-US" dirty="0"/>
          </a:p>
        </p:txBody>
      </p:sp>
      <p:pic>
        <p:nvPicPr>
          <p:cNvPr id="4" name="图片 3"/>
          <p:cNvPicPr>
            <a:picLocks noChangeAspect="1"/>
          </p:cNvPicPr>
          <p:nvPr/>
        </p:nvPicPr>
        <p:blipFill>
          <a:blip r:embed="rId3"/>
          <a:stretch>
            <a:fillRect/>
          </a:stretch>
        </p:blipFill>
        <p:spPr>
          <a:xfrm>
            <a:off x="279326" y="1505778"/>
            <a:ext cx="8170258" cy="1547523"/>
          </a:xfrm>
          <a:prstGeom prst="rect">
            <a:avLst/>
          </a:prstGeom>
        </p:spPr>
      </p:pic>
      <p:sp>
        <p:nvSpPr>
          <p:cNvPr id="5" name="文本框 4"/>
          <p:cNvSpPr txBox="1"/>
          <p:nvPr/>
        </p:nvSpPr>
        <p:spPr>
          <a:xfrm>
            <a:off x="279326" y="3185522"/>
            <a:ext cx="4244966" cy="369332"/>
          </a:xfrm>
          <a:prstGeom prst="rect">
            <a:avLst/>
          </a:prstGeom>
          <a:noFill/>
        </p:spPr>
        <p:txBody>
          <a:bodyPr wrap="square" rtlCol="0">
            <a:spAutoFit/>
          </a:bodyPr>
          <a:lstStyle/>
          <a:p>
            <a:r>
              <a:rPr lang="en-US" altLang="zh-CN" dirty="0"/>
              <a:t>(5) def plot confusion matrix function</a:t>
            </a:r>
            <a:endParaRPr lang="zh-CN" altLang="en-US" dirty="0"/>
          </a:p>
        </p:txBody>
      </p:sp>
      <p:pic>
        <p:nvPicPr>
          <p:cNvPr id="10" name="图片 9"/>
          <p:cNvPicPr>
            <a:picLocks noChangeAspect="1"/>
          </p:cNvPicPr>
          <p:nvPr/>
        </p:nvPicPr>
        <p:blipFill>
          <a:blip r:embed="rId4"/>
          <a:stretch>
            <a:fillRect/>
          </a:stretch>
        </p:blipFill>
        <p:spPr>
          <a:xfrm>
            <a:off x="279326" y="3687076"/>
            <a:ext cx="5693343" cy="29148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73399" y="549275"/>
            <a:ext cx="2502664" cy="459853"/>
          </a:xfrm>
          <a:prstGeom prst="rect">
            <a:avLst/>
          </a:prstGeom>
        </p:spPr>
      </p:pic>
      <p:sp>
        <p:nvSpPr>
          <p:cNvPr id="3" name="文本框 2"/>
          <p:cNvSpPr txBox="1"/>
          <p:nvPr/>
        </p:nvSpPr>
        <p:spPr>
          <a:xfrm>
            <a:off x="515781" y="364075"/>
            <a:ext cx="4374787"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Training process</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16" name="文本框 15"/>
          <p:cNvSpPr txBox="1"/>
          <p:nvPr/>
        </p:nvSpPr>
        <p:spPr>
          <a:xfrm>
            <a:off x="279327" y="1073426"/>
            <a:ext cx="3123831" cy="369332"/>
          </a:xfrm>
          <a:prstGeom prst="rect">
            <a:avLst/>
          </a:prstGeom>
          <a:noFill/>
        </p:spPr>
        <p:txBody>
          <a:bodyPr wrap="square" rtlCol="0">
            <a:spAutoFit/>
          </a:bodyPr>
          <a:lstStyle/>
          <a:p>
            <a:r>
              <a:rPr lang="en-US" altLang="zh-CN" dirty="0"/>
              <a:t>(6) Training cycle</a:t>
            </a:r>
            <a:endParaRPr lang="zh-CN" altLang="en-US" dirty="0"/>
          </a:p>
        </p:txBody>
      </p:sp>
      <p:pic>
        <p:nvPicPr>
          <p:cNvPr id="11" name="图片 10"/>
          <p:cNvPicPr>
            <a:picLocks noChangeAspect="1"/>
          </p:cNvPicPr>
          <p:nvPr/>
        </p:nvPicPr>
        <p:blipFill>
          <a:blip r:embed="rId3"/>
          <a:stretch>
            <a:fillRect/>
          </a:stretch>
        </p:blipFill>
        <p:spPr>
          <a:xfrm>
            <a:off x="83317" y="1623435"/>
            <a:ext cx="6420850" cy="4329705"/>
          </a:xfrm>
          <a:prstGeom prst="rect">
            <a:avLst/>
          </a:prstGeom>
        </p:spPr>
      </p:pic>
      <p:pic>
        <p:nvPicPr>
          <p:cNvPr id="13" name="图片 12"/>
          <p:cNvPicPr>
            <a:picLocks noChangeAspect="1"/>
          </p:cNvPicPr>
          <p:nvPr/>
        </p:nvPicPr>
        <p:blipFill>
          <a:blip r:embed="rId4"/>
          <a:stretch>
            <a:fillRect/>
          </a:stretch>
        </p:blipFill>
        <p:spPr>
          <a:xfrm>
            <a:off x="6575197" y="2480807"/>
            <a:ext cx="5616803" cy="22887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73399" y="549275"/>
            <a:ext cx="2502664" cy="459853"/>
          </a:xfrm>
          <a:prstGeom prst="rect">
            <a:avLst/>
          </a:prstGeom>
        </p:spPr>
      </p:pic>
      <p:sp>
        <p:nvSpPr>
          <p:cNvPr id="3" name="文本框 2"/>
          <p:cNvSpPr txBox="1"/>
          <p:nvPr/>
        </p:nvSpPr>
        <p:spPr>
          <a:xfrm>
            <a:off x="515781" y="364075"/>
            <a:ext cx="4374787"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Training process</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sp>
        <p:nvSpPr>
          <p:cNvPr id="16" name="文本框 15"/>
          <p:cNvSpPr txBox="1"/>
          <p:nvPr/>
        </p:nvSpPr>
        <p:spPr>
          <a:xfrm>
            <a:off x="279327" y="1073426"/>
            <a:ext cx="3123831" cy="369332"/>
          </a:xfrm>
          <a:prstGeom prst="rect">
            <a:avLst/>
          </a:prstGeom>
          <a:noFill/>
        </p:spPr>
        <p:txBody>
          <a:bodyPr wrap="square" rtlCol="0">
            <a:spAutoFit/>
          </a:bodyPr>
          <a:lstStyle/>
          <a:p>
            <a:r>
              <a:rPr lang="en-US" altLang="zh-CN" dirty="0"/>
              <a:t>(6) Comparison</a:t>
            </a:r>
            <a:endParaRPr lang="zh-CN" altLang="en-US" dirty="0"/>
          </a:p>
        </p:txBody>
      </p:sp>
      <p:pic>
        <p:nvPicPr>
          <p:cNvPr id="4" name="图片 3"/>
          <p:cNvPicPr>
            <a:picLocks noChangeAspect="1"/>
          </p:cNvPicPr>
          <p:nvPr/>
        </p:nvPicPr>
        <p:blipFill>
          <a:blip r:embed="rId3"/>
          <a:stretch>
            <a:fillRect/>
          </a:stretch>
        </p:blipFill>
        <p:spPr>
          <a:xfrm>
            <a:off x="428710" y="1613006"/>
            <a:ext cx="5304148" cy="4629763"/>
          </a:xfrm>
          <a:prstGeom prst="rect">
            <a:avLst/>
          </a:prstGeom>
        </p:spPr>
      </p:pic>
      <p:pic>
        <p:nvPicPr>
          <p:cNvPr id="8" name="图片 7"/>
          <p:cNvPicPr>
            <a:picLocks noChangeAspect="1"/>
          </p:cNvPicPr>
          <p:nvPr/>
        </p:nvPicPr>
        <p:blipFill>
          <a:blip r:embed="rId4"/>
          <a:stretch>
            <a:fillRect/>
          </a:stretch>
        </p:blipFill>
        <p:spPr>
          <a:xfrm>
            <a:off x="5947540" y="2153908"/>
            <a:ext cx="5815750" cy="32012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675121"/>
            <a:ext cx="12192000" cy="182880"/>
          </a:xfrm>
          <a:prstGeom prst="rect">
            <a:avLst/>
          </a:prstGeom>
          <a:gradFill>
            <a:gsLst>
              <a:gs pos="0">
                <a:srgbClr val="008FB2"/>
              </a:gs>
              <a:gs pos="74000">
                <a:srgbClr val="0090B2"/>
              </a:gs>
              <a:gs pos="100000">
                <a:srgbClr val="008FB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73399" y="549275"/>
            <a:ext cx="2502664" cy="459853"/>
          </a:xfrm>
          <a:prstGeom prst="rect">
            <a:avLst/>
          </a:prstGeom>
        </p:spPr>
      </p:pic>
      <p:sp>
        <p:nvSpPr>
          <p:cNvPr id="3" name="文本框 2"/>
          <p:cNvSpPr txBox="1"/>
          <p:nvPr/>
        </p:nvSpPr>
        <p:spPr>
          <a:xfrm>
            <a:off x="515781" y="364075"/>
            <a:ext cx="1638462" cy="646331"/>
          </a:xfrm>
          <a:prstGeom prst="rect">
            <a:avLst/>
          </a:prstGeom>
          <a:noFill/>
        </p:spPr>
        <p:txBody>
          <a:bodyPr wrap="none" rtlCol="0">
            <a:spAutoFit/>
          </a:bodyPr>
          <a:lstStyle/>
          <a:p>
            <a:pPr marR="0" indent="0" defTabSz="914400" fontAlgn="auto">
              <a:lnSpc>
                <a:spcPct val="100000"/>
              </a:lnSpc>
              <a:spcBef>
                <a:spcPts val="0"/>
              </a:spcBef>
              <a:spcAft>
                <a:spcPts val="300"/>
              </a:spcAft>
              <a:buClrTx/>
              <a:buSzTx/>
              <a:buFontTx/>
              <a:buNone/>
              <a:defRPr/>
            </a:pPr>
            <a:r>
              <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rPr>
              <a:t>result</a:t>
            </a:r>
            <a:endParaRPr kumimoji="0" lang="en-US" altLang="zh-CN" sz="3600" b="0" i="0" kern="1200" cap="none" spc="300" normalizeH="0" baseline="0" noProof="0" dirty="0">
              <a:solidFill>
                <a:srgbClr val="E7E6E6">
                  <a:lumMod val="25000"/>
                </a:srgbClr>
              </a:solidFill>
              <a:latin typeface="思源黑体 CN Heavy" panose="020B0A00000000000000" pitchFamily="34" charset="-122"/>
              <a:ea typeface="思源黑体 CN Heavy" panose="020B0A00000000000000" pitchFamily="34" charset="-122"/>
              <a:cs typeface="+mn-cs"/>
            </a:endParaRPr>
          </a:p>
        </p:txBody>
      </p:sp>
      <p:pic>
        <p:nvPicPr>
          <p:cNvPr id="5" name="图片 4"/>
          <p:cNvPicPr>
            <a:picLocks noChangeAspect="1"/>
          </p:cNvPicPr>
          <p:nvPr/>
        </p:nvPicPr>
        <p:blipFill>
          <a:blip r:embed="rId3"/>
          <a:stretch>
            <a:fillRect/>
          </a:stretch>
        </p:blipFill>
        <p:spPr>
          <a:xfrm>
            <a:off x="361101" y="1610637"/>
            <a:ext cx="3586284" cy="931946"/>
          </a:xfrm>
          <a:prstGeom prst="rect">
            <a:avLst/>
          </a:prstGeom>
        </p:spPr>
      </p:pic>
      <p:sp>
        <p:nvSpPr>
          <p:cNvPr id="8" name="文本框 7"/>
          <p:cNvSpPr txBox="1"/>
          <p:nvPr/>
        </p:nvSpPr>
        <p:spPr>
          <a:xfrm>
            <a:off x="635051" y="1089733"/>
            <a:ext cx="2911231" cy="369332"/>
          </a:xfrm>
          <a:prstGeom prst="rect">
            <a:avLst/>
          </a:prstGeom>
          <a:noFill/>
        </p:spPr>
        <p:txBody>
          <a:bodyPr wrap="square" rtlCol="0">
            <a:spAutoFit/>
          </a:bodyPr>
          <a:lstStyle/>
          <a:p>
            <a:r>
              <a:rPr lang="en-US" altLang="zh-CN" dirty="0"/>
              <a:t>1. Accuracy</a:t>
            </a:r>
            <a:endParaRPr lang="zh-CN" altLang="en-US" dirty="0"/>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81" y="3050736"/>
            <a:ext cx="3412896" cy="3412896"/>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8532" y="3092024"/>
            <a:ext cx="3320250" cy="3320250"/>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637" y="3012704"/>
            <a:ext cx="3578056" cy="3578056"/>
          </a:xfrm>
          <a:prstGeom prst="rect">
            <a:avLst/>
          </a:prstGeom>
        </p:spPr>
      </p:pic>
      <p:sp>
        <p:nvSpPr>
          <p:cNvPr id="17" name="文本框 16"/>
          <p:cNvSpPr txBox="1"/>
          <p:nvPr/>
        </p:nvSpPr>
        <p:spPr>
          <a:xfrm>
            <a:off x="4640384" y="2691648"/>
            <a:ext cx="2911231" cy="369332"/>
          </a:xfrm>
          <a:prstGeom prst="rect">
            <a:avLst/>
          </a:prstGeom>
          <a:noFill/>
        </p:spPr>
        <p:txBody>
          <a:bodyPr wrap="square" rtlCol="0">
            <a:spAutoFit/>
          </a:bodyPr>
          <a:lstStyle/>
          <a:p>
            <a:r>
              <a:rPr lang="en-US" altLang="zh-CN" dirty="0"/>
              <a:t>confusion matrix</a:t>
            </a:r>
            <a:endParaRPr lang="zh-CN" altLang="en-US" dirty="0"/>
          </a:p>
        </p:txBody>
      </p:sp>
      <p:pic>
        <p:nvPicPr>
          <p:cNvPr id="4" name="图片 3"/>
          <p:cNvPicPr>
            <a:picLocks noChangeAspect="1"/>
          </p:cNvPicPr>
          <p:nvPr/>
        </p:nvPicPr>
        <p:blipFill>
          <a:blip r:embed="rId7"/>
          <a:stretch>
            <a:fillRect/>
          </a:stretch>
        </p:blipFill>
        <p:spPr>
          <a:xfrm>
            <a:off x="4327071" y="209225"/>
            <a:ext cx="3809346" cy="23510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 name="KSO_WM_UNIT_PLACING_PICTURE_USER_VIEWPORT" val="{&quot;height&quot;:5049,&quot;width&quot;:14619}"/>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4.xml><?xml version="1.0" encoding="utf-8"?>
<p:tagLst xmlns:p="http://schemas.openxmlformats.org/presentationml/2006/main">
  <p:tag name="COMMONDATA" val="eyJoZGlkIjoiZjExM2IyMGY0MzJkNGI3NDA3NDUxYjRkNjc3OTk4M2MifQ=="/>
  <p:tag name="KSO_WPP_MARK_KEY" val="c7602778-bf77-462d-8ad7-b969c15b5e59"/>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63.xml"/></Relationships>
</file>

<file path=customXml/item1.xml>��< ? x m l   v e r s i o n = " 1 . 0 "   s t a n d a l o n e = " y e s " ? > < s : c u s t o m D a t a   x m l n s = " h t t p : / / w w w . w p s . c n / o f f i c e D o c u m e n t / 2 0 1 3 / w p s C u s t o m D a t a "   x m l n s : s = " h t t p : / / w w w . w p s . c n / o f f i c e D o c u m e n t / 2 0 1 3 / w p s C u s t o m D a t a " > < e x t o b j s > < e x t o b j   n a m e = " E C B 0 1 9 B 1 - 3 8 2 A - 4 2 6 6 - B 2 5 C - 5 B 5 2 3 A A 4 3 C 1 4 - 1 " > < e x t o b j d a t a   t y p e = " E C B 0 1 9 B 1 - 3 8 2 A - 4 2 6 6 - B 2 5 C - 5 B 5 2 3 A A 4 3 C 1 4 "   d a t a = " e w o J I k Z p b G V J Z C I g O i A i M T g y M T g y O T U 5 O T c 0 I i w K C S J H c m 9 1 c E l k I i A 6 I C I 3 M j c 5 N j I y N j M i L A o J I k l t Y W d l I i A 6 I C J p V k J P U n c w S 0 d n b 0 F B Q U F O U 1 V o R V V n Q U F C W V V B Q U F K S U N B W U F B Q U E r W k l z O U F B Q U F D W E J J V 1 h N Q U F B c 1 R B Q U F M R X d F Q W 1 w d 1 l B Q U F n Q U V s R V F W U j R u T 3 p k Z D J D T j U v L y 8 4 Z W M 1 M l l u R U N E R W o y a G k x U 2 x H e j J x S l V V Y V h V c U p F a T l 0 N 1 Z V R n Z 0 M n J O c U Z L V z I r d E t p T G E y V 0 l v a G R u M n B q a X h G R U V w b m 4 v U D d J N z l 6 T m t Z U V l i W n A 2 U G Y 3 c E 9 m Z D l Y L 2 Q 5 M 1 N l S D F P d T h 6 L 3 N D 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W Z t U E 1 X W D B C S j Z V Z F F T T z B R b D B B T m 9 B e F l F Y 3 h r N F R D e n h H M D l u M k 5 H b 2 9 I W U V G R H o y c H h t b W N 4 b W 1 j e G o y V m N a R k Q r Z E V F M V U y d z E y T G x x M 0 5 u b U Z O e U R Y R V B Q W S t J a U l p S W l J a U k v R z N N R 1 Q y Q k o y R W R n Z U 8 5 Q k w 0 R D V n S F Z T Q j R J Q X c 3 b E 8 z Y X l K d V B j Y 1 A 3 R E F 3 M k 4 w e m l O M H p p T m U y c m p I U E s r V k I z Q U N s V k 1 K a j R 0 V k l 5 O U o 5 N 0 R P V D N u R W h F U k V S R V J F W k c v U j Z h d U Z J N G F T b W R n S G c 3 T 0 9 O W C t C T W N Y V z J E S 2 t o Z E 1 t Z n E y U k V U K 0 8 2 e F d y R k h Y U 0 R p e G x 2 a H Q v U 0 V 4 R m l 4 O D d E R 0 8 w U m s 5 T l J F U k V S R V J F W k Z u V m F h d U Z D Y X B a U V J P d F Q v Q n F W b y 9 U S j c 1 R k F p T G l Q e W J t R X l Z c 3 V U R 3 F W S j N u T i 8 5 S E F D c m l h W V p Q Q 3 N S R V J F U k V S R 1 J a M X F t R G 9 W T m t B Z k E 4 Y 1 V X R 1 Q w V k V S R j V D Q W Y v M m t r U F R C V E s w S W 1 J a U l p S W l J a U l Q T 0 1 5 Z F N o c 0 J Y O G d x V 1 d F a U l q O H E 1 b m N j e W I 5 R j d 3 e W V D b 2 l J a U l p S W l J a X o 3 U k 1 I U W 9 i M U R K Q 1 J P V G Z U M z l Y a T R p S W l J a U l p U H d y L 0 R k Q 1 l S R V J F U k V S R V J F U k V S R k p G N F h D S W l M e W o z S H R m d z Z U b F l J W l B R O F J F U k V S R V J H U l o 1 b E N Z U k V S K 2 N l W X N 4 W E V m U 3 d Y T W 5 v Z U l p S W l J a U l p S X M r e X p C N E t I e m Y 1 b E 1 6 b 0 9 Z a U l p S W l J a U l p S W l J a G t H c G w r M V I r c j F X c k 4 2 R G 1 J a U V q N m 1 V e G F j V T V F U k V S R V J F U W t J M l g 2 Z j V n c k Z B Y X I x V X B J U 0 F n c l Y 2 N W s v L z c 5 M 0 w x N 0 4 2 T 2 5 K U E p B Y m 0 1 d W x D e F p r c F l 0 V z F L d F d q V 2 N u S n d 5 Z W t y e U Q 3 a z N 5 U m Z y b l l z W F B N Y X F y N 0 N J a U l p S W l J a E l S b E V v b k 1 s W n J W W m 1 6 c H p K M H F W T E 0 z b 3 F J b y t s Y 3 V Y S 1 R K c z J U Y 0 h 3 T X l K N l d O S 3 Z I W T h 4 b W Y v M 2 o 0 a U l p S W l J a U V o b T V a a l J F M 2 d T c 2 N N b 2 F R a z d q a m w z c V l 5 Z V N v Y l p 0 M j h m U z V j d X h k U F R r L z c 5 K z F P N W N t V n k 1 Y 3 F W M G R N U 2 V h Q T d k K z V 3 N H N R S k p r M m F a T H l I Q X d N R E 0 z c G F J a U l p S W l J a U l p T F B o R X k 5 M E Z 5 Q 2 x l T X h z M H B u O U R R e T F G Z G Z m U V h B e H g 5 L 3 p O d H Z 2 N j F B V 0 R L R n J G b X p V c l Z x V m V i U G 5 3 O G t 2 W S t m O G F K L 0 V S R V J F U k V S R V p G L 1 R L W U 9 o U V V P S H o 0 T V F K a 3 l a V E o 0 S m l L U H p z Z k h o M n p a c 2 5 I e j V r M 0 N 3 O E 1 6 Z W p v a U l p S W l J a U l p S X M 4 R W h j S 1 p u R z F S T 1 c 5 d j d 3 e W V p Y 2 p q O G Z U M E J D Q T Z P a n F E W n l J a U l p S W l J a U l p O G 1 4 U U t D d 2 l J a U l p S W l J a U l p T H l E R k V v T E N J a U l p S W l J a U l p S X Z J T V V T Z 3 N J a U l p S W l J a U l p S W k 4 Z 3 h S S 0 N 3 a U l p S W l J a U l p S W l M e U R G R W 9 M Q 0 l p L 3 h q W C 9 1 Y 3 d X U 2 1 Z M G Z N U U V S R V J F U k V S Z V p Z c E Z C W V J r W C t N T 1 Z 0 Q j N N Z H l J Y V B u S V N J a U l p S W l J d k l z e S t 5 a D h I R 1 R U O G 1 N b m 9 P S W l J a U l p S W l J a U l o S X B 1 R 1 k w U k 4 0 R W g 1 a k t H M j F I c m R t O U R 4 R V J F U k V S R V J F U k V S R U 1 v d k 1 Y a W t z S W l L W n l M M U p 2 a 1 F G Y 1 Q 2 a j V 5 R W l J a U l p S W l M e U x G T W 9 M Q 0 l p L 3 h o c n h F V X c 0 W n Z S O H h B U k V S R V J F U k Y 1 b G 1 Y c V V E a D J H Q 1 V 0 W W N j e m V o b 2 l J a U l p S W l J a U l p S W l t V W F t R G 9 V V H J C e V B t V l U 2 b z Z j a E l p S W l J a U l p S W l J a W t t b G s 2 b E J Z U k V S R V J F U k V S R V J F U k I 2 T l F t R V J F U k V S R V J F U k V S R 1 J a N G h D W V J F U k V S R V J F U k V S R V p G b m l F S m h F U k V S R V J F U k V S R V J r V 2 V J W T B a U F F Q N j d 6 c D g v V D R F Q 0 J U Q 2 I v L 3 J z N G N p U k l 3 Q m t 6 N T R k U H o r L 2 p K c W F p S W l J a U l p S W l J a k l N M H V o c 0 J q T 2 5 U d E h 1 M 2 J 0 U 0 V 4 T U p D Z 2 9 p R H A x N m p 6 M n V X S m l Z b W p U c G c w T 0 R n N D B i T m l R U G 4 z N k F O Q 2 h R d 2 N B M 2 5 y c k x j Y U 1 H W l B t K 1 A z N z k 3 T m p 4 d z Z H R E J t Q z J X e m 0 x c T F i M 0 x s e k o 5 M 1 h M M V N v a 1 B I N D d 0 M j d q M 2 N U Z 0 x P e k 1 5 N H V M b W 5 1 V D B o S V l Q V G 8 w V n k 1 Y 2 9 X W W 1 C a V d M R m x p R j R J b l o 3 R l l T R W h J U 0 x I Z G J E Y m o 2 T 2 h v Z D l 6 b X p a d E p T R W p B M z k r Z m w x N T Z L Y 1 V Z c T l Y S y t 2 W H J 5 W m 8 x S z I r O D h Z Y X h Q V E l 5 a 2 h z M 2 J x U T U z M 3 o 1 O H V I c z d H d z h 2 M 3 Y z T G 5 Q b n p n V m c w S 0 J C c V k 0 W k 9 u U W 8 y N 1 p 0 Q X l B N E 9 E a k 5 j N H V J a U l p S W l J a U l T T 2 F n V U Z n Q V N F e E 1 a T V N J R V V i d 0 9 t V E l F S V l N R 1 p M d T h W T 2 1 U T 0 g x M T E 4 M 2 5 u L z c 3 Y m R F U m t Z Q 2 t D M W J 0 a 2 V h U z N C d 0 1 G M j d k Z 1 h B M D l P V F h y M T Z z V 1 R K R X B Z d l g v N U k 1 d 0 N J a m 8 2 M m 0 5 Z W p h d G F z R 1 l N S E R 5 W T Z P a n J O Y 1 B u U 3 B V c 2 N Q b n d Z Z 0 Y y N 2 R s R 3 l a T W t V e D N o N m V y S n g 0 M G F t V E p t U 1 l s K 2 p S b z B Z T m 1 5 W T h Y e k 5 t a l Z N b k R n U m d L S k Z p L 0 x G R j E v W W h j W U F r e W R Q W n R X c V Z i a T Z 1 d U x y N j B 1 e F l z V U E y T G x 6 S j Z O S G o w N 3 p m c F l z V 1 V M c D B x V 0 4 1 O U 9 u V D J m R G h n M E F W S 3 R X a l d y V n F x V T V W d V J w Y 0 8 x L 2 p 0 a k p m Z 1 V 6 Z W g 0 a U l p S W l J a U l p e n p L R n d n T E F 4 S W t U T 1 h y M E t N Q m p 0 W F Z 3 Z D N j M 0 h s c 3 N G c F l 0 V 3 d h Q W w 1 Y 1 h U W n M y Z m V E W T h Q Q n d S b z h l V G U v Z X Z T b F V x Q k R s e T V l b l N w V X E 3 T j I 3 b D Z W T G w 2 W m F L Z n R Q U 3 l 2 U X Z k L 0 F n U U 5 U M 2 Q 2 L 2 Y v O D B 4 e V F Q e l V O R F E 1 a z F h e G F R V k t W O D V z d 1 o 1 c z J i U j Q 4 Z V B l e k d C Q V F F c 0 h Q b l R t N 2 N 1 T U d B Q V F O W X N X S U Z Y b D V l a j F 3 V j N i b H p a N z c 5 O W x 1 a W 8 2 T V p N M l l N Y T l l d X h j U E Q 0 N U h P S W Z J b 3 p O a 0 s 0 a j Z X Q 3 h r O U R 4 R V J F U k V S R V p G b l d X W V B o W S t i Z k V x V 3 l 1 a E p a S F p Y c m x 4 a D g r Y k 5 B T H p 6 e m p z V U x s e j R r Y 2 E v L y 8 3 N 2 R z K z N i O T l P Y U d n b 0 F C O T g 4 Q U Z a c 2 1 S S m M y e G t a Q 1 R k d T N m b n p K a 3 p I R H g 0 a 0 l r V E o x S 2 x T a F d D Z 2 9 K b z J y U X B N V E V 4 Z l B Y V l Y 4 e W N P W k 8 r Z m Z z Y T Q r Y k 9 u Y 3 R u b j M y R 2 8 2 T W o y N 1 p 0 S T B l T 0 h B K 2 Q 1 N G d S S T N q N z d i Z U 4 1 K 2 Z Q b j Z k e D Q 4 W k F V c 1 h z S z Y r O D h p a T M v Y 2 l h T m 0 y S z F X c m w z c j E 3 M U s 1 Z G 0 3 b H o 1 N 0 p q e H c 2 e V o 4 O E 9 R R V J F Q k F N R 0 R D Q T Z P c G 9 5 W m N y U X R t M W I r d m Z 2 e i t M R m l 5 b F N w Q W h 2 d n Z t b W N T N G Z I e C 9 H a n g 5 U H A w N m R 5 S j Q 5 T z l l d l g 4 Z k x 5 N H R k d T N Z Q j R P T G l 3 a S s v L 0 F J a 0 J j M U 5 t a l F C a 2 d K N G k 4 V U N K T F d 0 e U p V c k Y 0 R 0 J n Y 3 l Z T V l Q Y n Q y O F R F a E p D M W F w V i 8 5 Y l h R V V J F U k V S R V J F U k V N b G F t R G 9 V O X h s R G F h a j F 1 e m V o N V p I W j U 4 K 1 p s K 1 B E a D d O N j l t N E N B Q U 4 1 O T k 5 M U h H c D g 4 R k k 2 T m p U V X F Y U U Z h d G 1 5 W j V y Z z d k K z d R c z J k U H p w d z V B M E R P b k R t T k 5 n a D U 4 K 2 F s U j Q 4 Z X h N W E Y w Y V p O R z d 0 e D B k S F J y R m 1 6 Q m 9 E Y X R X d W 5 L e E M y d V h U c E V q M T c 5 Z 1 F 3 M m x z Q V R K M D Z s Y W x U c D l v Z E 8 z U G 1 U U E x u e j U v a U h N S E J 3 V 3 p h d E l u N C t I a m V m Z m R k e k d Z e l l X R m h S a l h 3 Z 0 F F R E t G d T J M Q U R s e T V j M 3 h q a z d P e k 5 u e m h 4 a V l t S j Q 1 N T E z a U k 2 T 0 J w S V c z W X V J a U t C c j E 2 N z g r Z W V m d U x p N D h Q S E h I M U 9 v V U N F Y U 4 y N 0 1 o Z z B i a l B Z U 3 l Z U G h s M T U 2 a W V Y T G w x T z B h R k Z N S m h N T E Z p d 3 d G d k t y V 0 x H a W N W e n k x a F A 5 K 3 Z V R G t 0 c U Q y Q 3 E 0 V z d a c 3 l S O S 8 v R U h I a m g w c F V L Q k F 1 b D l M R V J F U k V S R 1 J U T X F 4 W E x s e W J h e F d h e U J R e G 1 R e T Z l d V N J c E p l Q 1 Z h c j l h T E p a T n B v T X B r K 0 R R N E 9 Q c C 9 S R T N w Y 2 1 U b 1 V s c W N q T k R T V U J R c 1 d B T k M z Y j k 5 S G F o L 1 J y V n M z d S t l T E Z p M 2 l 5 c F V y e H Z Q a 2 k 1 b 2 x k L z M 2 Z F R w M D Z N Q 2 Z m L z R K Z 0 s r d k w v U G 1 6 Y k 1 M Z U 5 N S 2 x C Y 3 R X b V Q w U H I 1 O S t 6 W j M 3 d H p C W k R M a D V l W D E w U G 5 H e D h k e j d 0 e T V G T n R U M n h Z Z k g 1 L 3 F P V 0 p p W X B n M W F 4 Y m g 0 Z U Y 4 O W R W W E R C N D h t T 3 p a c z N Q c T F D a 0 E 0 d U x p V W g w W E Z S V k Z U R X d N W n J N W m I y O X Z i d D I 2 W m R 4 R G 1 6 W n R 1 S G p 4 S W d B Z E 8 z W W t X N 1 p z M 0 w 1 O W 0 0 N G R P M 0 x v M E N I T 2 5 U d k h S e D k 5 U k Z o W U d J M G F O V E x t b G p O b l R 1 T G o 0 e m x 6 N W d 4 T G x p d 0 J r c X F F d T N m d m J s d z N Y N z U 4 b E N 4 W m t o T W 5 U a G p i U 3 B V c V J Y e D h Q R l p y M G 1 j c V F V R k J S b m k 4 Z G V 0 V 3 U z b G Z 2 b n p a Z U h 6 L 1 B q O C 9 2 M V I 3 S 0 l 1 a z V k N G t Y N k t D T 0 8 4 e E Z 2 V V Z G a E V S R V p H T T R G a X V Y T G 1 2 Z 0 1 Z b W t 5 b W o 1 e U l p b V k r a n l X U X F C U F N 4 V 0 N 4 d H k 1 V X J W K 1 B R b 1 V O S E 0 z a E 9 q M F d o c 0 J B Y k c 1 d H F L S m 9 l e W F 0 d G p 4 M D d a Z 1 N U R D N Q d z R F S G p j Z U h D a F p r e l p 3 N 2 U z d D V B V X B 1 S G t 5 Z F B H d n Q 3 O X V 4 S j l l c l Z B V G h 4 N G d S Z m Z Q R 0 Z z V y 9 2 M 3 I y T U d E R 0 N F e W R P T U h m d V h Q e j k v Z E 0 5 Z D l 0 a W R Q Z E x Y d D F y V T d a c 1 d h U E N P Q 1 l t a G p a d D J 2 R E Z G M T l 3 O X V 4 W n V u V H B Z c m U 0 V y 9 L Z X Z M W X h a Y 3 V X N W N h T k c w Q l N r R 3 M y b T Q x U T J N S E J 3 U W l F Q V d i T m 1 t V l h i W j F j d 1 l J R k d U e D R N U H Y z N 3 p l M m p S c z N q a m Z m Z k p Q U F A v K 2 N q e j c 2 a V A 3 O S s x T 2 t T Q k Z q d j l s c 1 p z b V N K V n k r Z k p t N H V E a W N u S n p J b n o 4 L 2 J k d T J O W U x z N U 9 k S n Z 1 a m Q v Z T d m M T Z S S k U 0 W E M 4 a 2 l z R V J m Q m h H O U d 6 M E 5 F U k V S R W 5 r M 2 x 5 c F Z y Q X p S K z d y b m 5 D Q W 9 L b 2 5 E a H d u a D Z l b W I w d E V R a 2 s 0 a V B q K 2 Z x M W F 1 c 1 d i T 0 d G U 3 R X N U F D V 0 F P V X l l R n F Q S l Z P S H d y S E R L R 2 t K T z Q 0 N X Q 5 b 0 t Q N G x p e F l v W k F l b X l a Y 3 V Z U F h z M k F R R U J S a F Z 3 N z k 2 O S t l V 1 h Y M m p W c W h W O S t 2 U U J V Z z l P U j Q w Y V J X S m l Z c H J Y c 1 Z X b E p s Z X h Z a 1 V t V F p w a z E z Z j Q 4 d V h M b k Q x N z F u a H V X e n p 0 e G 8 w Y k R C d z R r T V R F U k V 3 b W s z R y s v Z n Y z R X h N V F E 4 Z U 9 I W m t 6 W n c 0 d n Z Q Q k N 1 d T Q 3 d F h 0 S V M 0 a 1 N K U 2 h S b 2 d T W E x s M m l j Z V B H e H J 3 U E h U c k V 2 W H Y z N 0 t x V W t 6 L y s 0 S U 1 Q a k 1 l S E R o M E N J R m V 1 W E F C R 0 t Q e j Y 2 N j l 6 O U 9 o U l h u M z F W W U t D Z 2 x L O W Z y b H k 1 U 2 h h d E N p d n Z m W W F x M W V 2 V H Z X W V Z x M W F B Z E N y V j Y 4 S D N z d U N C U X Z 3 O V Z V b U p 5 S W l J a U l p e n g 2 c j F S c G 9 N c G t J Q 2 d y N l Z 5 e H F M a U t a a T V P V E U 3 N i t 2 d l R 0 M j V l Z m Y v N l o w T k R R b D h x V U t W T X l K Q 1 R r e E 1 O S C 8 3 d G s 2 b E E 0 d 2 N y e G h G b W x j U i t 0 d H N K U G F 2 N z g r V U J T S U p 1 U W t N R E t s U 3 R w M m J J b H Y v L y t P M 3 Y y N 0 F H U 0 Z p b W J Q M z g r c F V 1 W F R 2 V W N 0 Z 1 h U O H V Y T F o 5 Z H l B T 0 Q w N m R O O D h z a 2 5 k d H R h d E d o Q n Y z N z l j S E J 3 c 0 5 2 K z l 0 d H Z V N z U 4 Z W F P b E J j R E 5 t e m Z w M X E w Y l l X R m h t R X d t Q W d J Q 2 p L c m t V Y U 5 H T V h 6 N G N P N 2 N 1 V V B Y c m w y W k 4 y K 2 U w W n M 0 S V N I Q k 9 J Z l p i T G E 3 V G 9 N R 0 R W S z l q e T F i d H F T N k h a S m F i V 1 R K a 2 9 X Z E 8 z Z X l j K 2 R P b W p a d H l w Q W h R O W k 0 Y 2 F O e G p L M 2 k r W D Q z Y j k 0 R W t x c W R r d 2 Z T O W V 2 W F o 4 Z U 9 I Z V R J a 1 l N M z N u a U R H e m R 1 c 0 h q e F l u T G t 5 R U h u e n A y N W Z m c z J K M D Z j b 0 V L R k N w a E 1 K c n A z N z A 2 e l p z M F l N R 0 J B b X Z O T W o y b l R w a E V Y R j J l M y t C N m t y S 0 F l T 2 5 R b z I 3 W n R T M 1 d m a U l p S W l J a E l K b E 1 H Z U 9 R R j F r V k V r a k 9 a V F B q N y t 4 T W F H b 3 J a Y k g 0 U l V D Z 3 N t V l B 5 Q U J i Z z N y M T d 2 U E h H R z N i Y i 9 1 L y 8 v Z z l J d T l k d j Z k S 2 w 4 Z k h 4 S V h m d T N F W m d l K 2 5 T S l J Z c 1 d N R F d y V n V 4 V 0 N 6 R 3 N U V n E x R 0 R n d 0 l H c G 5 z Y 1 d V d H J t Z F B i c 1 d l Y k 5 t O G V s U z V j Q T Z O S 2 x D e S s 5 O U p K e G p l T E Z p e k 4 r L 0 h q N j l 1 M U x S R V F F W G J w M F l m N z g r U l F 0 V 3 B U W T J G a m p 2 U G Y z T n g 0 N W N t U 3 E x M z l R S 0 Z 5 d F d q V T J i d H p J e G 8 w Y l d i U m 9 r Z k V h W G J o d 0 F V a X F F b l o z Z D A 5 M X J D M F V U c z I y Y m R 0 W X U z W X R i N z c 1 S m 8 w Y k 4 y Y n Q y c l h r e j U r Z n p w M D d j L 2 p 3 W V F Z T U d F Q 2 x T c F d Z T T J j T 3 B V c V Z T c l Z 2 O G V y V n E x b T l l a l h i d D I 5 b i t 2 V H B a T X V X e m R n M 2 E 5 W X N m d m p o Q n p 3 O F B J e i 8 r Y 2 1 a T T J l Y T h 4 R V J F U k V S R W Z r d n N p M H F w N V l S S X Z L a 2 J O O F V 0 M X F 0 V 1 I 1 e T Z M K 1 N R b U V C V W x h Q W J 0 M j Y x Z W d m b T F w M T Z K Z G Z m c G x p V z k y N m R m S H o 4 e k 9 x a m d I b X p a d V h Z b k V 5 Q U Z k W F Y 3 d m 4 v Z n Y z c D N q e D R s U 3 Z Y d D J v O H J V N W R l c V V V W G 5 j b 2 t V T E F n T U R V O H p w b F Z k Z W 9 Y L y 8 v a 3 l h T k F s b l o y Y 2 p n S T Z J a U R D T 1 N k N m l B d E x m U H V M M j d k d l V x b F V y M V g x Z H V u U 3 h l e D R S R V p I b W V Y L z Y 2 U 2 R x M U t o a F B J K 0 t p d U s 5 O T k 0 R G t 2 b 1 F u e j k v b n E x Y n Q 5 S z V j M m R 5 N T g 3 T n B V d V h 1 S G J 0 R 3 N l U E h 3 Z m d 4 U m R m V E h P T 1 I 0 N G N J V F k y b G c w Y k 5 t Q z F X c G s 3 Z H k 0 e l o 4 N 0 U y Z G 1 a W D M v O W x k M j d k d 0 1 R R 0 J o S T F x e F o w M 1 h m S W l J a U l p S W l J a U x 5 M z Z S U V d B R F l 1 S E d q M 1 d K c H l k M G Z j b T d m d m g y e j J Z e k Z Z c 0 Z p c 1 h E b n p o M D h Q V D N 0 R m p l e i t m R E R E d 2 t K Q 2 V I d T N i d D A 3 O T Q 5 U l F z S m 0 3 M T c 5 N 0 p y M X k 2 Q 2 c 0 T 1 p P M 2 V 1 M 2 I 0 R 0 R S c F F w V W 9 W S W l J a T Z O N j l l N X I z M E t K R k M y S m l Z c W h i d H k 1 N T h 1 U U I 0 T X F W S z h i K 2 5 E b H o 0 d V R r a E o r Z m 4 3 S E 5 Z c k V Z V m I 3 Z T N 0 N T J 3 Y k d U a z F P Y T E z b 2 N l L 2 Z 1 N W Z U c D A x e T d k b z N M b H k v V H B F a 1 R B R n h j W E t o Y n R 5 N V R w M D d s M H F W T E h E M T Z s R k t s U 2 h F V 0 Z z Y n g 0 O G M 1 Z l B n d 1 F K c j l y Z z R k T 3 N U W F g z L 0 5 q a D A 3 N k 5 5 N U 0 v U G 1 6 Z V B n d 1 l Q M D Y 5 Z V B W c T F h T V h q d 1 l D d 1 d D N l Z M b H p i N k R x Y 2 x P a n F h b F N 0 W E V o Z 1 k r R l R 2 W F V S R V J F U k V S R V J F L 2 o w V U N n d V E x S U t o Y T l l d X h 2 U C 8 v Z T k v N 0 5 5 N U U 4 Q n V P N E M 3 d X p 0 d W J t N U V S V V V S R n h m S H p w M D d X Y l Z x R l N 0 V 3 J F a l J v c 0 h E d z R Q c D A 2 Z m o 3 Z T J O b D V k W H F x S H d u V H Q z a k R Z U C t m U G 5 U M 1 Y r Y m R x M F N k Z D l K R i 9 Z e l h Z Z m t O V H J K W C 8 r L 0 x p N 3 U 5 T z N i M T l X c j E 3 T l J 4 O T l o T H U 3 d T F F R j N M M T d k M j d m d n M w U F A v e k E x S 2 x U e V p F a k I 1 R D B k W U I x N j l h b G V y M l l t Q m p H a m g z T H l a T W 5 n Y V J x N l h m Z m Z U Z l Z 2 c 0 p 6 N X N 6 a H U r K y t N N T Y v K 3 V x c l F O T H I 2 Z X J x U 3 A w N m R k a X d Z U V B i d D I r b m N P S E N m U G Z k Z H h 3 O G V K R G p 4 N C 9 q N 0 9 4 T T J i S m x V N T N E M n J W c m d h U n E 0 W T R k T 3 h J V k Z j V V h Y M 3 p C M 3 I x N z J i d D N M d 0 E r U G o 1 T W 1 E Q W h S Z i 9 t N V B i d j M 4 K 0 1 H V E 1 J R H c r b l E 0 Y 0 9 t R X l t T k k 4 V k V S R V J F U k V S R V p I T V M 2 R 3 d B R k N z V 0 R H N 3 R n M W J 0 M j Q x U X V I V X F r Y X p a O D l P V k Z R V X Q y N 2 R B c E l X c U x z L 0 V M W j U 3 c m 5 u a k 1 j b W t 3 b X I x Y 3 I 1 O C t l e F d D e V l 6 V 1 l P S E R o Z z d D O V l z Q 0 F B V T Z k T 0 5 i W n Q y c l N K V j E 1 N X h l a l Y 4 a W h z N S 9 i e j g 4 U G Q z W j N k d T N m e j R Z Y 2 Z F a G N Y e C 9 U c D B 4 a 3 l a S W h 4 Y k V S R U J L d F d y Z U x h d F d 1 M G I 5 K 2 V 1 W F B u a 2 p k d l h z e G 1 N N F V L R m J J N 2 I z U j B O T n U z Y i t m e n p 6 O D N l a D B E Z l B Q T k 4 y e m Z 2 c D N 5 N W N 0 V H A w N G Q z b m p q R F d Q Z X B V c V Z J a l k y b G t L R k N 1 S H I 2 N H V Q a n c v d 1 Z 5 K 3 J 0 O T U 2 a X c w Y k 5 u R G h 3 Z 1 Z h d E d o Q m x T c F Z 1 S G J 0 R 3 F 0 W H I 2 W m N 1 W E s 0 d U x n W T E w b m V L e G 5 B M z k r Z k l r V 0 t F Q j h m V D Z s U 3 B j a V N K U X V S a 1 p I R y 9 q e D U 4 a E F h R 2 t x d V h M b F N M T G h u W T F z c 3 o y d z J j L 2 Z 1 M 2 N k N n Z V V k V S R V J F U k V S R T V O O V B v Y k F 3 Z W Z M a 1 Z I c 0 U y N l R X S T d k c T F h c G N 2 S G l S M z M v L 0 h W Z F g x e F N o Y V Z x e V o 4 O U 9 l S G c 0 S j A 2 Y 2 9 H N 2 R 1 b m g 0 Z U h E e D R r V m p m O U d p U l p r O W V 6 W X J W c X d 3 d G g w O G V K R E d q U n Z U c E V r V E t s V 3 F S T z d j d W Z I M T l X W D c 5 d T F B V W d 1 S X E x Z X Z F a D h m V D N 4 O F B I R n h j V 1 R Q b m g z N E t 4 U 3 V W S 2 t T c T F l d l p 2 T G t 5 V m d z R n Z M b n o 4 L 2 d 3 W V B 0 M m t 0 a 3 k 1 Y U 4 4 Z V B I M D Z s V E p 5 N W N 1 R U R I a m g y W l A z O C s r Z l B u S n l v c W l z T 0 h E M 1 A 2 O U d r T 0 h 6 N 0 1 v V U 9 I N 0 J a N 2 E 5 V 3 F G U V V L R k d E R G h n M m N P W E 9 H Q X d j T 2 N P R E F B U 1 p P b k 1 n c n I 3 e E M 0 O G F O Y W R 1 M k x U V n E x T 0 R 1 M 2 J 1 N H U 3 d X p i Z H M y N H p V S k R n N 0 d Z c k V 3 Z V B C Z y 9 Q M z l 1 W G J 0 R 2 9 C e F R P N 2 N 1 U W t P R H F a S W t T S j R l W G x 4 N H N S Z m k x b 1 d M R m l R e G 8 w Y k 0 y d l d M S D c 2 N l N l N 1 B z c T J O a D l I a n g 2 b F c 3 Z H V a T X V X a m Z M b H k 5 T z h l W F B L b H k 5 U F d G a V k z Y y t u W U 1 H Q 2 p C d z V V b 0 d 3 a U l p S W l J a U l p T W g v b U V K a H d k d m I y N j d Q T G l R d G d u Y m p 4 Z z J B R l B z Z 3 F i L 3 R M N y 8 4 d 3 U 3 Z H U z R n d j S 0 J 4 N D h i c H V s Y m R 1 b l Z a d V h J b E F E Z H Y z d V R t e l p 2 R 1 B q O C 9 Q O H F Y T D g v T W 1 U T U J 5 S n M z T D d W c T F X T D U 4 d V h j d m 4 y Y l J Z c 1 d z V 2 p S b 2 5 S Z F o 4 Y U 1 H Z n o 0 N D Q v R 2 d u T 1 Z L b F Z p N 3 R 5 N V d D d 1 c 4 d V R K d z Z 1 d n Z r c n Q y c l h 0 e G 5 o N G V G Q 2 1 U Q m w 2 O U 9 q Q n R H b l R 1 S F B u R G 9 j U E h 5 W i 8 v d n c 0 T 0 R n d 2 F k S W t 1 d 0 F i N F B u b m 4 2 Z F B u e j V V c T F Z T m d H Y k 5 t b k h p e E F u V 3 I x L 1 B O O T k 4 U T B 4 T U R E L z g 4 Q V A 1 O C t l b l d y V n E v U H J y c n l s Y W F C U X Z Y c H h P b l R v O T h I N j J i T m 5 D b G k x Y m 1 E b H p K b F d y V n F W O C t m S V V M V m 9 V V j F k W E p r M m F S R U J B Q U Z l d l h q V 0 9 6 N T A 3 T i s z Y n Q 2 Z E d q U m 9 z V 0 x D Q V R a c z J F U j h m e i s z Y n Q 5 b T d k e S t E Q n c 4 R z R P c l Z x M G I x Z H N P R 0 R S a z B h Q k J 1 Y m 0 3 c G V v M U Z I b 2 R y L z N Q R V R 2 W X J t T k h 6 R U J F U k V S S E p T T G R 2 M 3 l Z e E 1 S R W c x Z m F E S W l K L 0 4 0 W E N R c n Q y N 1 d q W H J w M 2 R 0 c T F i d H p K c z J E Q U E x c T l m b j J M T W p S c z N X T H A w S 1 p H U m t T U W t K R k N u V H A x M F h h d F h y M T U 0 Z V h t e F o 4 O G V v N z J C a D R j S E w 3 N z R J d T N h d G N Q S n l Z b V d M V n N 5 Z m Z w M D V z e V p R O E d D Q l h u a m p U Z j Q 4 c 3 N 2 Q 1 E 0 T z V 1 Y k 5 t M W l 0 M W d k Z X c 5 d m J t e X B W c W x D c 1 d E S E 9 u R G 1 E b z Z N a n I 3 M z J H b F d x V k d I K y 9 Q a z B i T m l R R 3 p k d T J G V k h G e X R X a k 1 x V k t 3 U F F 1 b l Z y N H V Q a m F k Q 2 d n Z E h p d 2 R Y V m x R O C 8 v S k F l U F h v W T U 2 O W J 0 e T Z W S z F k T z B Y d T N a T W 1 T b E N 4 W m t q N T k r c k I 1 O D J Z M m J k c E U 2 O W F 0 Z 2 I 4 Q 2 R n Y 0 h C M X h j W E N o U m 9 n V H Q y N 2 Z u K 1 B I a j Z Y c j l i S z B t b k p 5 Y 0 d E O S t 2 T E U 0 W H B j d V h S Z y 9 m a n d W S z F i a 3 J i Z m V v b W J O b W p n N k p 2 M 3 h I a k p r Q 0 l H Q m d X e l p z b 1 d k T z N k U 3 Z Y c D E 0 M z g 2 e X B R c F E 0 Y 0 9 I Y 2 l W S 3 h k T m 1 6 W k 4 x e H h F b m 9 R N V c w S G N 4 M 0 l o b y t j a E l p S W l J c E t S M n J k d n o 3 b H o 1 d 0 F J R G c 3 K 1 c 2 O T E 0 c 1 F K Z n Z 6 e F I 0 b 1 V L V U t s U 3 B X T W Y x Y 2 1 s N W l Z e U 9 U S m s v S D E 5 Y 1 h Q e j Q 4 c V Z h c W s y b m 9 3 U G o 2 Z V E 0 Y 0 9 V Y W x T c F F k Z W M 4 T 0 d E W V N H a H B J d l h 6 N G F O V 3 B r M X c 0 e H Z h N W R 1 O G F t V F p 1 N G N P R U N G e T V j W U 5 5 N G N l V E 5 t L 2 V S e n d O S k x S a G p Z M k 1 m K z F 1 e F Z x d V Z p e G N 2 N H V 2 c m E y d z d l L 2 F z M G R x e F J J a 1 N E O T J l W E Z o W V d K c n R I U z l m d m 1 3 V T B K V X V Y Z n F S N W 1 u N 3 B 2 Z G J i N z N G b U R G a m p P M U R o d z Q x d m 9 u O E p P O D M y L 2 1 k b l o y T k 5 Z d 2 U 1 T 2 J O b T l 5 K 2 Z S d C 9 m M z h B U H Y v O G M r c l Z x M G V l U E h u c 2 p s d T N i a D I v L 1 B J T G 9 h R 2 g x S 3 R Y a n c 0 Z E 9 q e j J I Q 1 g 5 T X Z W S 1 V s R k R P V 2 J 5 S 1 Z u S 3 J X Z j Z B c l g v S X R z Z n l L Z j l T e V E 0 T 0 p o b H k 1 W U J N S D M 2 O U Z T U C t l M j M z M W k v Z m o x R m l 4 Y W x T W k 1 t V C s z Y T h m S H h u R H Q z a n N L R k M 2 Z l l a N 0 Z Z a U l t S k l T R W h n W V N F Q k N 3 V 0 N 4 Y U x 4 U z R v Z G 5 G e E l W d T J i R U R T U W 5 E a D R l S G t 5 N W N 2 e F R Y T 2 5 6 K 1 A y V 3 p H M 2 Q y Z D N M b H p w M n R 1 W V d G a D Z U N z J u M l N 4 V 0 V o T V R N V E p 5 Z W 1 w b n p z a 0 p N V G 9 t M X l 2 W H I y b m Z 2 N U d q U n B 4 N G N J R k 5 t N 2 N h U G N M V n Y 2 N 1 R G c k Z V R V J F U k V R e V N M b H k 1 Y X p 3 O X d l e E Q v U H V 1 K y t t R 2 d v M 2 F O Q U F n S G 5 6 N W 5 I N D h H R 3 l a T W 5 D Z 0 F F R E F O a T F h e G Z 2 d n Z z d T R l S G h E e j E v O G 5 P T 0 d 6 Z k 9 X R H g 5 N j l h d H F m N m I 5 d l R w M D d S c T F R c E k r a 2 J z b W p W c l V o e V R t S m p J b 0 V H R D J M V n J G M j N i d H F W b n o 1 N X B y b G 5 U c V Z N b m d v T 0 R q Y l Y 5 M G p y d V F X S m l Z b m p 6 e l R l T m d y S 0 9 I V H Z T c F V 1 W E 5 J O C 9 j T 0 F B W j g 2 Y z R k Y X R X O F k z a z Y 5 Z n Y 4 N j F h O W U 0 Z m Z 0 M m l x R D B V U n c 3 Z G 9 3 U F B 2 Z 0 F Y M T l m S m s r Z V R P S E N o Z F A 4 R 2 F h M T N T W X h N W k d h T l d 0 a X N W a W 9 V Y U 1 H b z B h T n N 0 c y 9 Z Y 0 l F d n Z y c X F 6 V E g y e H c 1 Y 2 l U R k 5 s d V l X c m x 5 W l R w M j d H a H N Y N 2 h 3 S W Z 2 M j d R T k k 5 U n Z Z c F V x V k 1 n c k x y R l l y W D N 6 e E J S R V J F Z l R v M G N Q d X V M U k M 0 W V N F Q k l Z T 0 h V c k x s a T B w V T Z Z T U F J Y 1 B I M m J R b 0 V F N E 9 U b X h Z c 1 V L O X U v Z n o w Y 2 Z m W V N Y b H h k c j E 2 N j F x N U Q v K 3 V 1 d k d U R m l C S k R V M W 5 M R G h n M H A 1 a m h 2 M 2 p 5 d V g 3 K 2 U 1 d X Z 4 S 0 d 4 R m t F O X F 6 S m d 4 Y k 5 p d 0 F Z d k Y w d W 5 J a 1 N N T G 4 4 c E o v M E d a d W x M W V l 3 e W x y Z G J q R H k 0 Y m x j Z F N 2 b n o 1 V k h z S k o x Z X N X R E c 3 a G R x Z U Z p Y 2 5 w M V F E W W N B S W N k U E w x Z F U x U l N C c 3 U 0 Y n R r N n B I O F c 4 T W h D S H B k W G 1 j W D d M c F V h W k 1 H Z U 1 2 Z F J F U k V S R V J F V W 1 5 Z H U z Y U Z P M E I 3 N 2 R y M T Y 1 V U s z U F R Z b H Y z S m l F a G d S R W p S c V R h e n Z G U n h N W E Z z V 1 B I R G d B S 0 Z T c k V 2 W H Y z Q 0 E w T k 5 a N 2 J I R H g 0 M E h q Y 3 F G R 2 p W T T k x O C t a T n p w N D l D O E N 5 W m N z N G U v W X N R N F l N U 2 Z G d l V Z d k Z Z b n d i d G 5 E a H d x a 0 d l Y l o v V 3 l m L 2 x 2 T E R M R n k 0 a 0 l V T F U 4 L 2 R X c m R 1 V F d S a 3 B M R 0 F l b X B P b l R y R j Z O R 2 p I M 2 d N c E I 3 R W Z 2 L z k 5 M E J T O V h L Q k F n W F N O Z C s w S E R s e X h B a T Z j K 1 R J O G R q b m V W Q T E 3 Y j U 5 K z R 3 U U 9 E M 2 p 0 b S 9 m a n J l M 0 5 4 Y U x o W D c 5 K 3 Z I V F R 6 O E J T V m x E d D I 3 Z E h q c V h L V k 9 t c 0 d Q S E R y N z c 3 a n M 2 Z C s 1 T V l H Q W d M a T R 1 U k V S R W t K Q 1 F 3 T U N C Q S 9 u d H Q 5 O E F L R m V 1 S E F F Q k F Y W n J Q Q 1 Y z L 3 Z 6 N U Z I b F V j S E F 3 M z M v L 3 Z m S C t l M U p Q S 3 h U T z d E S j F L Q 3 d p S X B u T H Z V b S t S Q V Z 4 M 2 1 N c z Z p c 3 N J a U l p S X Z L S W d v S 0 N q T l l F a H c 4 Z l p z M m F O V G c 3 T 3 h 0 V m x 2 Z m J 1 b l d y c 1 J o N W F H a W 8 z Y m Q 4 b X p W c l p s U 2 t K a m Q x N m x T b V R w M X F 0 e T A 0 T 0 J n Z k h 4 K 1 d M b D F L N z k 2 O U 9 Y Y n N H S 2 R Q b j J i T W 1 E R n B o b z h B U j Q 4 Z V R m V W J w M z l I c F h h K 2 Z Q a 3 d t O D E 0 Z V h r U k Z 4 Z E h k S F E w R G c 0 T 3 R H N 2 R t a n g 1 O H B B L 2 Y z N G o z S D B V V n F 1 V m 5 U d D N B b E M x Y W x W Y 1 h W M m Z h S j Y 3 Z C s 4 M k h w Y 3 F W W X J W c T F m Y j d m L z k 5 O S t O e C 9 m d n M y b m V 2 U G t U e l N F d F p y T 1 o x M T k v M 1 F p R k Z 5 M W F o S n V i V z R x V 2 8 4 b H Q y T E R C Z U I 5 W k x C Y W N u W j J C c E 5 Z W k h U c D B Z U D c 4 K 1 J 3 K 2 Z C a E l h a D g 2 W U 1 B Q X V 5 c G 1 5 V G d L a F V W R T V C O W p q Y m d J S n R R b l J F U k V S R V F 5 d l N K R m l 0 Q 3 l a Y 3 N V M j N m d j N z M 2 x 5 N W N C V 0 w 1 O E 9 a O T k 5 d G t E e j F P K 2 Z I b U t G e S 9 P O H V Y T E g z c k 4 x M T k v M 1 Z p Z 3 p s W n B t U 2 R Q S H Q 1 N D R 3 M 2 p H Q W N I Q n l D c D J u a k p r a V h w d X B m M H l w b z F L M 1 B t e k d I V X F G R j A 2 Z E t G M W F 0 W F B 6 Q V V m a F N 6 W j g 4 b V Q 1 N D h S R V Z G R 1 p X M H F Y M W J O e X d z R E l B c 1 d i T G c 0 Z j c 2 S 2 1 n Q U F D Q U F T V V J C V k 9 G a H p N d l Q w N U 4 y N 2 R w a E 5 w d U 5 I c n J P e n M 3 M D Z 0 W E x H S n M 4 R k U 0 Z W t C O D h l T k J v K 1 h D L y 9 m d j N H e i 9 Q K 3 Z Y c k 0 z e j R j T F p z M l d K M 1 R G c m Z 0 R T Z 0 N W F k d E R v V U x G O G J S M F p H S k V 5 Z W 1 P a F p J Y z E v e j V z M V R E Z l N i T l d z R 1 F Q W H E x Z W 5 a c z Z l e G Z l Y k 1 t V W J R b T l v N F d 3 d E 9 T S 2 9 V d j N u e k p u U G 1 6 Q U Z n M X F 4 W l p N d V d q Y 2 F O R z Z j W X Q y Z l B I c n R x K 1 Z h d F d 0 R z J i V n Z q K 1 Z 0 d n Z j W E N o U X V 4 V 0 N 4 Q T B w c E h l Z l B t W m R D Z 1 F k e T d k N C t q U j Q 5 a X N W a n c 4 U E N n U 0 p F a X h y a H o 1 O D V 4 N j l Z d G N 1 Z k 9 i Z l N S V G 0 z Z X l k V 3 J W N C t 3 c 0 R C T U p o U D c 5 K y 8 v M j c 1 T i 9 W K 1 N x V V B o M k d H V X R J U W R 4 N X k 3 V k V a U F J V U k V S R V J F U k V T Z U l X W E t s S 0 Z r e V p K O C 9 m W F h 2 U F B P T z B Z S X R Y L y 9 m a U F w M E h S e m M z d X E x N 3 k v M m h l U 3 Z t N W Z z V 0 p G N C 9 t N m R l c 2 9 W S 2 d R R 3 p a c z R N S 0 Z w R F d l Q n c 0 Y 1 N J c 1 d M Z X p H V F p n d 3 d X N 0 0 v V D c 3 N 0 R O a m N U S 2 I 0 T 0 J n Q 2 h R b 3 d Q a n g 0 M U 1 j U D J m T 0 h P N 2 R 1 O G Z B Z 1 F P T k V Q Q 1 R U e j R o Y T l h c 1 F G S 2 9 0 M n Z Y c m p U d n p k U F R F e m M z T j l h d l g 4 K 0 t G U 3 V B c E V y b i s 5 b m F H Y l J x M W N y b 2 c 1 d z l l L 1 k w e j V 1 V 2 p 6 N z Z 5 S G c 4 Z l B q d 0 5 F U G g 5 Z X Z Y R z Q 4 c l Z x e j R 3 S H Q 0 b U p D U U V D U E 1 i O W l 3 N F d P Z k I w a T F K Z W E 0 Y 2 V P Q X B L c n A 1 U H M 3 Z E 9 q Q V c y K z l s Z W E 0 K z N Y b z B J S E x s e S t 6 Y 2 V O R 3 p H W n p t b j J z V j Y 1 Y 2 F Y e E k w Y U J C Q S 9 y M j d X d n N P M 3 Y y T E w x N j l U T G V D N E R S Z X V Q V l Y x L 2 x 5 c F V y e H M v Z 2 5 Y Z m U 0 Y z A z M 3 p T T 2 E 5 N j h P Y i 8 v L 2 p 0 R G h n e X g y d z V K S H d y N C t Q a H c v M U k x V V Z G U l F G S T F j b X F C Y 0 h S M D l D T z F J M z B X W k 9 w U U 9 N S E s 4 W V J a c F h F Z n J i Y k N J a U l p S W l J a U l 2 T F B 1 W E R o Q W 9 N R 0 R l T E 1 t V E 5 F U k V R U U V C Q k F R a 0 t D R V M 0 V 0 w x N m M 0 c 1 d M R z l X Y n l X M 2 J 0 b z I 3 Z C s 4 Q 1 N k V 2 R 0 b X J J c H l s N W F E W n A w a V F t V F p w a 1 B M O S 9 m Y U R r L 1 l W d D d 1 K 0 Z m U E x r U 1 h y M z d v M n p z e k 5 q e D Q 2 b F N w V X F k d n N y V m F y R W l o V X I 3 R U p B W j J k b k t s V 3 F C U E R R T U h Y S 2 x D b U V o S V R Z Y l h 2 U V l 1 Y 3 J W c X d 3 d 3 V Q Z z R P Q l V x M 1 h 2 M 2 J 0 b n Q 3 M U 9 u V G 9 Q b k 1 Q O U x s e T R Z R m R k Y k R L W n F G R 2 p C d m 5 5 N V d Q M T Z 0 W G N 1 W E 1 I U 0 Z w W X p 5 Y X Q 3 W U J k a F h I T 2 5 E b D U 3 Y l h Y a k E 4 U n Z 2 M z I y M V I 3 M 1 R a c z J K Q 2 h R N G V t M k Q 1 L y 9 u d 1 d M R m p 3 U 1 B j R D l t R z R U V 3 J 0 U E l Z T U d V S m t a Q 1 J O b W p T e C s 5 Q W h 1 V 2 5 U c G p G a 3 l C R G M z T n d Z U G 5 5 N D N Y d H U 2 O W F 0 W E w x N j F l N z R I M y 8 4 a 2 R L b F N 3 U H c 4 O D g v R z l 1 c l Z h d G 1 Q T D U 2 O W F y U l F x T m t 5 W k o y N D M v K y t X Z U N n b 0 p v M k x B a C 9 m c j F N N 2 J I e G N V W j F l V z I 2 d k h r V n F 4 W X d j c V Z L e G s r Z k h p Y T k v S X N 5 d F N o c 0 l p S W l J a U l p S W h J U n N p Z V B i c 1 I v c z J i T j Q v c T F h d H o 5 K z V k R W h J U 0 F I a n B w W m V v V k t r U 3 V Y U G 5 w b U R C Z 2 5 i V m k 3 L y s r c X N S Q 2 c 4 Z V B Q a X h y c j l o d 3 d Z a l J D M V J v a 1 N L O F B u b G w x O S t y U E 9 t N V k 4 L y 9 p Q T J O c F o 3 O S s 3 U n E x Y 3 Z l d m Z 1 Y l J l N D N y M T d s O F d M R j l 1 T j J i d D N M N i s v L 2 p v Q T d k c T F v M 1 R w M G 8 r M T Z I d E d X Y n g 0 c 1 Y z S U R V a 3 R Q R j U v L 1 h X K y 9 m W m I 0 K 2 Z m d V h O b l k z O W E y N k 9 p b 3 Z q b W 0 y L 3 N 6 b V V 5 b V l 4 M k g 1 c z N i d 2 F T S 3 N 4 d E x U S z h 2 Y j M 1 N X B 0 d j Z O Y X R H N 2 x 5 N V h y S 2 Q 1 Z l M v Y T F P a W h R c H d 0 R 2 p S e m w 2 O U t q Z D l z V E V S T 1 B Z R j E 1 N E F Z R F B Q L y 9 j M k o 4 a l J 3 N D Z k Z X J F e n A w N 0 t W c T B L S G Z 1 M 0 N F N E 9 K Z 2 p S N D R Z e H l R U H l O Z X Z Y M C t O R 2 p V d 2 0 4 M T J y O U Z u b j M z R 3 B F b V R N S n Z O e E 1 U R U 1 H T E V D T z d l d m N 1 S 0 Z T d k l s U 3 N Y Y m R x M E F i Q m J 0 T z c 2 O W V 0 M l Z j S E h q e D l u e G 9 3 W k p D U W s w S z F i T n h Z d F d r U 1 p N b V d l N k h Y N n I x Q W 9 M Q 0 l p S W l J a U l p T H l p T E p r e W N M S E g z O U 0 5 K z d k a V l 1 T F k v a n c 0 W F p C Y k x s e T V a Z 3 h Z d 2 J M b H k r b l p j d V d k b C t 0 Z n h y e T V N b G o 5 S G 4 5 K 3 V 1 d l U r e j M 4 L 0 1 q T U R D U U t s V 3 E w S 0 Z E Q n d C Y X R t e E o w N l p O O G Z i M k 5 u c k d w b G V E Q m c x d 2 Q z Y 2 5 L Q 2 l J d U x n N H J s K y 9 U d X Z X c l k x K 3 h t U E d q T 0 h X c l Z 0 Q V V v d U N z M m Z Q O H R O U F A v S G h o e D l p T X B s W X Y z N D l p e F l 0 N H N N U F A 2 U l l z V 0 l w e m o 5 e T V F a D h m W D N 0 S 2 1 C V H E y Q z F C Z E d k T 2 5 X e U M x M X Q 5 e G d a R 1 d r c z B P Y m 8 2 R W h B U U l C e H p Q M l Z x d y 9 5 M j I r L 3 B m c T Z Q c T U x N j l Z U k h S M m Q 2 c j R 6 W j g 1 d z h P Q k J u S j J k c V Z p e G 9 u S G R H a l Z x c 0 h i d F d 1 Y k 1 t Y 1 B 3 N G N N Z m V P N 2 t F a E 1 U a m R Z Y j d 1 N 3 U x S 3 B W S z h X W T F h d F h w K 2 p U T z N m d T N I V G R T M k p p N G d P U D l m Z j M 1 O T E z M z J Y N j l P a 1 V M R m l R M m J O b k V 4 d 2 N i R l F B S H p s e W h H U E h q a G 5 I N z l 1 M 2 o 5 b X p a O U 9 0 V 3 p m V 3 J s M X J i T i s x Y X h l V E p r M W k 4 T 0 R C d U x x N k 1 t Y k 1 H S H I w N k l I R l l t S D Y 5 T 2 5 r e V p P S D J y V n J j L 2 J z V 1 d P T X h X T G g 2 T k d q V k s 1 Y 2 1 i Q 3 d N U H I z N z I 5 O F V O T 3 N X V E 1 G d 3 N r b 0 Z C W V J F U k V S R V J F U m V R e V Z L M W V t U 1 p N b X J G d T N q c E 1 u V C 9 M Y m I 3 O E J T W U h z Q 3 k r O H d M U n A w M G h N V E d U N T h 1 V V V L V k t F Q m c w Y X B I b X U 1 Q l d w O S 9 k T G Z W e W R P M 2 M y Z 2 x w S V d s Q X N 0 V l l S b 2 F H a E t i Y l p L c G 1 U c T F t e k p 0 T 2 1 U V 1 B Y c m w z M D Z k U E g y T D V y M X k 0 M m J O Z 0 F n S S t Q R H h N b l R x U k p r e W F F a F l W e D Z O Q W h 2 d n Z 1 T 3 l P b 2 5 U e D V N b V h L b E t G d z R j S l l y W C s x Q T A y d E Q y e G F D N 2 l s e H R a c k 9 I b T F z c E 9 U a z d F Z F l Q V G 8 w Z W s r M y 9 y M T Y x T l V D V C t K Q n d Y T W M r Z k 9 4 V 3 E x V X I x N m R i c y s x U F h x M V d Q d D J y V j g v Z l h Y M U t 0 W H o r N U R C d 2 N I Q j V 5 Z G 5 Z R 2 t m c m 5 G a X h j M z N q Z l I w Z E h H S W 9 Q N T g r Y z N B b k 9 i a 0 p B U X Z M M j l q Z k Y v b D B L R k N o a 2 h M V U J F U k F S M z d 0 e G g y c l J w U U Z L c m h 3 O C s r S U R a c z J l e m R P b F N M b D Y 4 Y U Z U O V Z x a F F n W U 1 I R C 9 M V l Y x O V J v R U F C V 3 J W c V J h V k t s Z W p h d F N 1 e l o 4 L 0 d h c l V 5 Y X R R b 0 t s Y X N t S 0 x 0 e U 0 2 Z E 8 2 b G N 1 V E x E a G c z a n h v M G J B T H p 5 e W l z T U d E R G d i N z N m e k V h a H N J a U l p S W l J a U l q S V k r c l R w d y 8 3 O X U z a j B x V k x 4 c U p i O W V 2 W H g y d z J N M 2 J z V 0 Z x M m J N b X R X N 2 N Z T z N Z c 1 J Z b 1 V T Y l Z L R m 5 o b 1 F Q c W 8 3 d H k 1 d z Y x Y n Q 3 a D k r N 2 F 4 N 2 Z i d D I w W U F u U H g 2 O X k 5 Z T l 5 Q 0 Z D a F d 5 Y T N s e D l 1 e F p Q d j c 0 W S t O N X h Z b 1 Z L V l N v a 0 Z F d D N L Z F B I N k 5 D M X Q v Z m 5 6 R m p 4 b E M 0 Y 0 d I Q V B n a C 9 H d m N j R V J I Q n N t W E x q T 2 N X a T R W K y 9 m c l J y R m t 6 S 2 x l d S 9 F a m 5 z c l Z G O F B M e U l p S W k 0 b 2 5 u b G k 5 Z l B 2 N z Q 0 N D h V M i 9 m d D I 4 Z V B Q L z R J S k M y N H R t Z l B I b U 5 m b V R K b G V Q N z U 1 L 2 5 q a n o 4 W U 9 u U W 9 L M W V 1 e E 5 2 Y k c 0 R E F 3 R U E 2 Z E 9 q Q W 9 r V 0 x D Q W d J b 0 Z H a l J n U U Z C U U V Z L 1 h V a H F W b z Z 1 W T B i T n p K N j l H Z 3 F W Y X J F N X M y Y j d k c F N M R n E w e U 8 3 W X l N a E l l d m Z 1 R F N U O W Z C W X V Y Q W p B Z 0 F F R G p B O G I 3 a D h E M k F Y Y n M y Z l A 1 d E N o U T h i e i 8 v M 3 Z m M G J m N 2 Z i d D J 4 T V F F T U R 1 M 2 J 0 S l N F a W d Y c j E 2 S E R 4 N G t L e F p z L 0 x w c D U v U 3 B F a 1 R 3 c 1 B E N 2 Q 2 c j d k c T E 0 O W l 4 W X h 3 L 2 Z w d 0 p F e W F R T l d 0 V 2 Z 2 c n B K N 3 Z y N z l p e G d 6 N T k r a k J x M U N n R 0 R S c E V m S H c 4 b j N 6 e X l W T j V q L z J Y S 0 J R V 0 V S R V J F U k V S R V h s T T d 1 N 3 V E Q j g r M 0 c 1 U n N k c T F h d 0 9 R S z F j d W h n O G Z U c D g r Z l l p T G k y U G d 3 S U h H N G 1 q M 2 k 0 d U x N e D d m S C t R O X p 2 R n I x c X h K O F J Y L 0 w 3 L z h r a S s v L 0 J M Z 2 d W W E x h W W 1 Q a j Z k a H c 0 Y V V M V n V X V H A w N m t T O W Z Q b n I y N 0 V s V V Z G U 0 t Z K 3 Z V c W N Q Y 3 V Y T 0 p q b z d H W k R M U n N t V k x l d m J z Y V Z l Z G V 1 L 2 V Q Z U 9 4 a T R z T F l X R m h O R 3 J V a U V h T k d x V n J Q a m R 2 M 2 p S Q 1 V r a G E r Q 3 g 1 Z 0 J z Y k c 4 d n U z Y n Z a c z J j U E k w Z U 9 m S 1 I 3 Z m Z I R k Y z R j N k N m R k d T N a T W 5 6 N 2 Q y S j V h O V h K Y U Z j M j I 3 Y 1 d M R j Z k e T V j c F l y V m E 3 Q m R h a W 8 2 T 0 4 2 b V Y v Z j M r c V Z x M X F G d 2 9 E d E d u V G h w R W p S M 0 x q e G c x N j k r N 0 5 n Z 1 V M a k g 2 N W N Y R n g 3 T m 1 6 Q j R 2 R n d 2 c j E 2 M 0 Y x Z G F W L y 8 v N z g r Z W V m e H Z o c j E 2 N F J I a D V P a m h 3 N T J M c D F L M l B I a m d Y Z 3 d J R U Q v U H J y c j N i d m c 3 S m x 5 O X B k K y t M R m k 4 W m p O e m M z W T c r V G s x T 2 F Z N U p i d T N h d F V i R n M 0 K 3 p z e k 5 T c F U 1 a z h l V E t 0 V z d m R 1 p E S X h m d n g 0 b z N K N S 9 2 e j V Y T G x 5 Q l h k M 2 R 3 W U 5 H a 1 N 1 W E x r b 1 Z h c V V N Z D V r T W p G c T F D a W l v N l B K b l R z M 0 J 3 O G V O R U x t Z 2 d V T G N 2 N z h l U 0 l q S T F t N W N p V 2 R P b l h p c z g 4 K 0 l 6 S X k w b m p O N U M 4 S 2 h V V k V S R V J F U k V S R W 5 v Q 3 R i W V R O d 2 9 V T G p i Q 3 Z l d l h x T k d q U W d H M 2 J 0 b E d q U m 8 w M E E 5 L 2 s v V 1 p k W E Z 3 Z W V r M 2 J Z b V l B c n E 2 d W p 6 T n R R M n E 5 Z X l k T W 1 K Q 2 k 1 K 3 o 1 O C t k S l N F a m c 0 T U d E b E M x Y m x t M 2 J 0 a G 1 M b 3 Q y d m Z 2 M z Z 6 S j g v S D R 2 R l F z V 0 t G Z W 5 m d j M r S 1 k 1 S l h N Y n U 3 d T F P d F d y V k h t b m V C Q W d Y W X R H a 1 R B T n U z Y n p j Z X U 3 d T d F e D B k a m F P a k k x b X p a d V h t e l p 1 T U d E R 0 N T c F V x c G Z 2 Y 3 p 6 M z N I Q U 1 I R G t 4 W F F K O G V M N 3 p 3 Q W 8 w Y U 5 l S 2 R k O T R C a 2 l x M W h 3 M G J a d l E 1 N 3 R 5 N W M 2 c H R R K 3 J Y c j g v b m 4 z L 0 9 o U X N Y T 0 h Y c U Z E M T Y 5 R 0 R H a k J s a 3 l a S U Z G e G N Y W n N 5 W V F Z Y 0 9 I Z m p q a n o 5 W X V Y S W x Q a j Q r Z G d 1 d j N i d D N q e W x U c G x D N m R H a 2 1 U N T Z N M V d y R n h j V 0 Z j Z V B H R 1 l z Q X B p W D U r e n B 2 M 3 J 3 U H Z j Z k F 3 R U F L R n k 1 T W 5 U c D E r T i 8 v L 3 N l a 1 N a T 0 F w T F l s d H A 5 M W J H d 3 N M N y 8 4 T W 9 z V 0 x U S m U y N 3 g 1 O H h v Q n V w K 2 Z I K 3 Z Y c n d l U 2 V p c W 5 4 d F B U R T A 5 U F R 4 S V N F d m o w M D A r T j d V R k J R W X d l U F p x T E Z 5 K 3 l l U E Z p Y X R X c W h i K y 9 Q e m x 5 N U h q b z N K O U Z D b 1 Z G U k 9 R Z j Q 5 c i 9 I T E d U L 1 F w b T l E e E V S R V J F U k o 2 V 0 V 5 Z E 9 N S F B t V E x 0 d F c 3 Z H V w V n E x Y X R T d F d 4 Z E k r c n A 5 M j d a d D h m Z j N U L 0 0 4 e V F Q U 0 x G b X l Q U F M 2 d G x Z R U x p N H V l S G w 1 c G R n Z k d C a E l Z R 0 F n T j I v Z X B F N m R P Z 0 I w N 2 R x V n d N Q k F J Q 2 4 w Z l Z U S j J 4 O H N X Y k x F V 0 1 D c m F O R 2 l u R G x 6 e H U 3 W X Z I b n p V c U 5 H R G I 3 N z d q d C s v Z l Z Y M X F 4 W n c z d n Z 2 V 2 Q z a k M x U W R u T n p l N k p n T 3 p J e W t o R W p S Z 0 J K R m J l R k N 4 Z m 0 y M i s v e G N u S m l R V U x G d E N 4 W T B l Y U 4 y O X V G N V k r a k 5 s c 3 B t S E R o c 2 F D Y l R i S k s 4 S W p J a U p T Z m U x a l k y U H R n d j F j d V h J W k M v T F p M R j Y 4 M k Z o N H J Y a n g 0 c F F x V l l x d 3 N E Q z c 2 b W 5 i N j l P M m J W d W p 3 a m N r S k l S N T g r W V o v W E c 5 d k x 5 W U 5 t M G F y V n U z e H R Q V G s x e T V j c V Z Z U l B D Y m I 3 N G h N a k l T V j F k W D N O e m M r U F R U V C s y c W I 5 U H l 6 V G Z m R 0 k 5 d D d U U W U 1 T 3 p a c 3 h 3 K 2 Z K a D E 2 O V l 4 W U 1 B Q X J G W X I z d D d l a k I 0 O T J 1 a n R i T E Z Z S G x p b G Z 2 S G l 4 U l Q 3 b j M v K 2 V X Y k 1 t S k h p M l B I a n g z U D Y 5 R 2 t B W G 5 y c E p T c F V x R U Q 3 O X U w W k 5 X b 1 V j W E Z 4 R E J v M G l F V 0 x G c E V 0 V z d h S H p 2 M V p w R k J Z U k V U K 0 1 l W n N C W E V m e T R X T W 5 v Z U l p S W l J e U 5 O d z d 0 d z U r d m J 0 Y T d S e W F O e T R z Y k h n M m l l Z m Z N S 0 x M N z V J d m 5 6 N W p N c k d C N 0 V G b G 0 1 d W J 1 b G F B T 3 l I S D M 0 Q W t z T E w x Q 3 A 5 S H l T M W h l W F N 3 e G I 4 b X M x b U t s Z X V 6 S j Q 5 Z X l o U 3 B B a H o 1 O D Z s V n E x Y U t Z N F B D Q W h n M T Y 1 Z E p D W W 1 N b k h p U k Z 4 Y 1 h H a l l z S 0 d 4 M z l i b X d N Z k h C M G l x V 0 I 0 K 2 Z E a G J 0 b X p C M D l P V G l S T W 5 V c k Z p U m V Q N G E 5 Z X V N V 2 p R S U k 0 Z E 8 0 Y l p i R F l D N 2 l 4 W n N s Q 2 d R Q U h P b m o x T H Y z N z k y T E p s a X p H b V V L R k N M R j Y 4 b U h 6 N T h o b k J L c 0 M 0 Y 2 V P T X g 4 Z U 9 I V X Y z Y T l D N W M y Y 0 F q a H c 1 U X Z m d T N Z M i t 1 S T Z P a m l R a 0 p M Q m 8 w U 0 k y Y k 5 q Q X R H b l R L R k 9 t V E p y b n N i M G Z I Q j B k a V l p S W 9 G N j l l a W 1 P U 2 I 2 d F d M R m k v U G J i Y i t U S W t T U E Z 3 b k g 1 O C t k b n h v d 1 p Y T G x 5 a F F r V E p o a n Z 4 M m J O b X Z I T k 4 5 O F F F U k h C b m o x N 3 F G Q 2 h B a D k v L 0 R I N T g r Z C 8 2 S D B l U G 5 6 W W V J O E J 2 U H J x c X c 4 O F B q W T I x b W p k N G V Q a l E 5 T 2 1 U Z G 0 r Z m J 0 Z H Y y b E l l d T g 4 S 0 p 4 U F R F e E 1 z Z i 8 r U H p z S k N R b U 1 H e m Z P c U F 4 M 2 N u T G l 3 d z g v Q k 9 E d H Q 5 O W 1 6 W m 8 x b k R w M W l 0 R F F V T H A x N j h h M G F k T 0 0 5 N W o 4 S m J P S H d z Z E 5 Q a V V m L 3 R H R 2 l J a U l p S W l J a U 1 o V G R P c l V L Z n I w N m N Q T m 1 6 Z U J w S y s 2 R H g w N m x Q a j R l T F p z M l V K a 1 p D U X p a c 3 h n L 1 B q e G R 1 T W l J a U t N T W N u W n Z x c W Z P M 2 Z 1 T k s v c D U r Z k g z c j E 3 T 1 h i c 2 1 G R j V l Z S 9 l U F R w M z d r e n o 1 c z N w M 3 I z N 0 E z d W 4 v d m 5 u b j N U c j F v M 1 k y R m l L R m k x c W J M Y 3 R r S m R j O H N X O T d w K 2 p u N T h m W T h h T V l k e T R j W H o w M F V j c F F y d m p 4 N C t 6 Y X R V c X J s e T V R b U J n b 0 5 G R 1 l 1 V E l r W n c r Z l p x Z V B Y d m k 0 T 0 J n V k h r V 0 t s V E l H Q n N V R k 1 U M T Y 5 Z j U 5 Z G R m N m Q 2 O U 8 r K z k 5 e D R C Q V F I O D h N T V B 6 S j g v b j R p S U N K e W R u U m s 1 Y 3 F S U k F R M U p m W n h M b H k 1 T j V j c V Y 3 V U p o U 0 d v e m N i O T E 2 O W F s K 1 R v O V R F e E 1 E Q 0 5 H a k N B b U p v W T V j K 2 J n N i t 0 T G 5 U c D E y T F Z y R n d z V 0 x B Q 2 d S N D h l V E o 4 K 2 5 Y T G x 5 c V Y 2 a n Z m Z W U 0 O H N X Y k x n N y s v U H l a T W 5 1 W F R w M G d P d j J h O W Z Q N z c 4 O G t 2 c T F x M U w 5 d X p a N 2 Z h Z E 9 I R 0 M 1 Y 3 V Y c z N Q b l R t T m J z V 0 x G N k 5 1 M 0 w 2 K z g 4 Z 3 A 5 K 3 Z U Q l l y R n c 4 T 0 J C K 3 Z Y c l I 5 Z X V Y W G 4 x M V Z m V F h I Z 3 R O R F N V U V l N R 0 d l K 0 J Q S G 5 5 V U w x N j l W U 1 B 0 V n F 0 b U V 3 b W 8 2 O H Z K T D A v S E J 3 Y 1 d M a H d J V 2 F 6 b W J O b n p 4 c j d Y R n h j N k 5 t e l o 0 c n o y S 3 J 0 c z J m U F R 1 d l d y Z T M y S l c v L 2 N P N 2 N P W V l O R z h h S k V 5 Z U 1 i U U 1 H R E R B V 0 x 6 U 2 J 6 W X d j T 1 p L Q W d B R H U z Y n Z I Y j c v O V J x d F d y U W d L Q 2 5 w b 3 U 0 e G 5 U Y V l P a F Q z R 1 V O c H F Q W j d 5 Y n l r U k V S R V J F U k V S a 2 I v U m d R T U h 1 S E h q Q n B B V W d 0 a 1 d N d X Z i d H k 4 L y 8 v d 3 p O V 3 J V T U V M a k Z p M W E 0 T 2 J t a H F P a k k 5 Z X Z Y e m Y 2 Q n l l d k N O N i 9 m e j h B U l l v V V N m T 2 F W c X V W T F Z 1 M k 1 I W H F W Q k l T R W 5 C M G R N V E h 4 N G Z M b H k r e m V 2 V n F R a 0 p D K 0 9 T V F R 5 a F k 4 S y t P Y m N r W G d i T z F B M G d l d 2 d K M j F i Z 1 B j d X J V S 1 d P T 2 5 w N m V m U E x K S j R C O V A r V H Q y N 2 N i b 1 d 5 W k 1 t V U l E Q X p r K 1 B I a n h n S n J Y M z M x R l R W c j F p U S t Q c D d Z M k Z n Q V N w U W 9 Z W X g z Z G 5 a b T J y U n B C Q V V G O G Y z M z M 3 T j Y 5 V 3 B X c j E 1 d D d N K 1 Z L e G R U c G t 5 a F p N b V N k b k 9 y W D c v K 1 A 5 W W 1 Z T 3 p Z c 1 Z 5 N G t Q U U Z 5 S 1 p O b X h y a D l C d H Z 2 R U d m U G 4 y W U 5 t M G E w Z E h S O U 8 3 Z G 0 5 b X p a L 1 B p a X k r b W V w N F J J M G J n N 3 U 3 T 3 N X U E h q T V g x T m 0 v Z X p M N T k r d 0 Q 3 Y X V i Q 2 h R c 3 p h Z E l r e k d Z e k N R a 0 o 3 T n U z a j B P S E R y R j c 5 K z R V b G Q v R m l o V m o x c X h a T 0 R z N 1 U 2 M W F O Y 2 F Q S D g v U W 9 V T 0 p p N H Z q O T k 5 L 3 A z L y 8 v d V R N b V p P c V Z h d F N x b F F w Y X R l d W J i V E I y T F p 0 R 3 h N b V R P R H U z Y n Z H K 1 h y M z d t M z N Y a z I r M E 5 5 Q k F 3 Z W 9 V S 0 d D W F J C d i s 4 R E J G a m 9 u W C 9 q T z I 5 d W J E e j c 0 S U 1 W c l l R d U Z 2 Y n k 4 V X Q w Z k d S b k p r a V Z M V 0 x G a W h k M G l p N E d C Z 1 R S d D J 0 V H V X S D k v Z j h h T U d j T 2 d R W U 5 J V E V 3 a 1 B E e W M v d j M 3 O C 9 M T E w 5 T z J i V n V x V k t t U 2 F 2 L 2 1 a M D J t R G 9 V b D Z S T 1 c y T m h Z S W l N a j A 5 V n p T T 1 R m S m l Z b U J y R C 9 w U 0 w v W G Z j b S t S S V Z 4 S G 1 Q c 2 F p d n N J a U l p S W h r Y W k x Y X R H R F Z x b F V B e k o 0 O U d 3 O F B E e U J w V W E x M T Y 5 Y V J O V 3 R X Q U R 3 O F B I Q n p j M H U x R X R R V 0 Z z Y k Z 4 W E h r e U J F Q U t s U 2 9 r T 3 I x T m 0 3 Y 3 l N Y U 5 H K z B D d 0 k 0 Z E 8 v T E 9 P K y 9 R d V h O b n p w M D d 4 K 2 5 U c D J u V H B n M W Z m L z I x R W Z K d D N y e l o 3 a n d W S z F i a 2 d 3 O C t Z T m V 1 W F k 5 M H Y x Z X Z Y a V U 4 U E J 6 Q X J z b 1 k 0 S m R m Z m p F Z T J 3 S T d O e m M z S 2 x X c W h O b H N a c 0 t F Q 2 Z U c z J a U E R o d y 9 U c G s w Y k t s U 2 9 3 S k F o U T R 3 e G V m T G t Z Z W Z P b l Z 5 L 2 Z w M k x G e T l 5 N X N 3 W n U w c l E 1 S z V m d j A 2 W E x s M 0 l t e m N 2 T 1 h Q b X h O U F R r M X E x Y X R s V k R h Z E g 4 c F l i d H B Z V j Z i R n M y V E t q e j N E V n F s V V p O R 2 l R M 2 Y 0 M m J k c H c 4 K 1 p O d n Z q a U M 2 S 2 p v K 2 5 a c 3 l m e j U 4 O V B 0 U 2 V 2 T G N T M k x i S U d T V z B w Y k t I d 2 0 y K y t t Z W 9 j S E J 3 Y 1 d M R m l o Z k Z C Z 2 8 y V G t 4 U H Z 2 L z g r W G J w M H N R d H h h O V d x a F o r Z k g 2 T k d q V E p l M X h z M 2 J y Q j U 4 M m I y N z k 5 U H c 0 W U 5 D U T h Q c D N m d j N w d z h l V E x G L 2 R 6 L z J o W X F W T W g 0 U D N m d D J q W E Y v Q 3 B X c k V o S V N B a G p 4 N D d G d z h Q R G F E d V N O V 3 Z X Z E M x W W Q 3 L 0 V 4 R V E 2 Z G V w a 3 Q v Q 2 Q y V 3 l t V j Y 5 Z X R H b l R K d F V 4 c j c v K 0 9 o T W 1 U R 0 R v M E t G R z d u R G d 3 Q U d 1 W G J 2 R 3 N t W E x s S 0 d o V U R q V E s x e T R N Q 2 R P b k N B M E 5 E U m R U Y 0 p G L 2 s z a T Q r T z V l Z k 1 t V G s 1 T z V N c V Z L N k 9 u S S 8 4 Q W E 4 U k Z N T 0 d i M G Z N U U V S R V J F W G x T e n M 3 T z l P L 2 Z u e G R l Z U N G R j B H V U x o R z J L R m k x c U Z 3 c W J 6 V 1 p L b H k 3 T n N H S E R q S F B a U X V h Y U 5 X c 0 N m N F d X d H N B d 0 1 U R 1 I 4 K 2 Z Q R y t k N C 8 v M z N q W j Y 2 Q 3 h j d X B G T 2 5 U b 1 N H a H R L d 1 l V T z d 4 Y z l x M W F y R m 1 q V n J 5 S n M z T H d N S E R q V E 9 s e n d V M 3 J o e F k 0 c j d X N 0 J n Z 2 Q w a W E 4 a 0 R 1 Z n R E N F p 3 N W M y S X l t Y k J h c m V U T m 0 1 Z l d y V n Z U b 0 V F R E k z a H p j M 0 5 q O X V 6 W k x G c T B p S T R k T 3 d K S k M 1 Z n Q z T G 1 U M 0 x s e l U 2 S k V D V n E x Y W 1 W W E F R c E p y V F N x V k t s Q z J i S m x q Y k Q w N n R X c l J F Z E h j L 2 J z V 2 M 2 Z V B Z d l p i S 1 o 3 O S s 0 c D V w O G F m M z k v c W x T c G t t T D d 5 e S s v Y k x j d z N J U F k y a V N V S 2 x X S 2 l S T W 4 0 d U R n a 0 9 L W T N y M T d j L 0 h p U l g 3 N D R R Z G N Y R n p z c W 0 2 Z k J w U E p 4 T k N o U T N u d n Z m Z U l q W T N G e D h l S G V 2 W H E w Y X h a c 3 p U Y m p 4 U X V Y S m l s U z V l e W E 5 Y 3 U x c T V k e T h H R E I w b E l T S 0 J O b X p Z N E 9 U b V J J M G N P N n R l d m I 0 V E N 6 c z d P Z E 9 2 V 0 x k W F F O U 0 F n Z 1 A z N z l 4 T W Z I N T l p W C 9 I a X h h b G N 1 V E s z Y n Q y e W F 4 c 0 I w T H A x N n p S Y l Z q e U l n N E 1 E R X l a T W 9 I M z c 5 b 1 N I a C t Q a j Q 4 U E l r U 0 1 m V 3 V G Z W 8 w W U 5 s a X h a d 3 J C a H c v a m Y v L z Z I d T d z N 1 U 2 W k 1 V U 0 Q 4 L z J Y c V V E a D J H Q 1 V 0 W W N j e D U z N T J 3 O U J H a l J w e D R z U U p w a 3 l a d 3 R 5 N W M 1 O W 9 0 V T Z S Z j V M V m F t W D g r U E Z Z T E J i c T F h d V g 2 a T l T R V J F U k V S R 1 J m N 1 B V R m x k T H p l a l J v N G 1 M a T h O a 0 1 1 S G 8 2 S W l y c T J 1 S 2 N N e F c z W m 0 4 Z n l w Z z l F R n Q z c n c 1 U G o 0 K 0 x G M j Z s T z d k d T l z d C 9 P W H Q 3 Y z I 4 Z W Z N W V B Y b z B Q W H I w c 0 J 0 Z n Z I a H h s a T F i U n Y 3 O C t Y R j A v Q 3 N H N n R p e E k 4 M m J O d 2 Z B M X p k b D N V Y m Z 2 b j N 0 R m p S N z d i W F g y T H g 1 T X p 0 M j d L Q j Q 4 Z U o y e D V Z d F c 1 W k 9 u V H F S U F h 0 M k d q V n F s T 2 8 z U V Y x Y 1 h J d y t 5 S k F V T E 9 i T G w 0 K 0 l p Q W l l Z i 8 1 N V d y V n F S V W h J Q 0 V X T E Z x V k V p U k t V S 1 Z Q R 3 J o Z n c y M i s v R F N R d E 5 2 Z m J i N y 9 4 K y s r L 2 M r S E N C W H g 4 Z k 9 6 Y V p R R F V y R m t U W D E v Z k Z Q T j Q v L z M z Z W Y v O T k x U E 1 y V U d E Q m p S b z B D R E Z k b 0 I 4 K 2 Z J W m x i S 0 9 q b z U 4 O U 5 G S H V M d T c w N m x U S j l 6 Y z N G S W R Z e k t a R 0 R W c U Z E T m 1 6 S 0 J 6 N T g 1 M l B Z Q n R G Y n h Q K 2 0 v Z y 9 Q b n p N M l h L R k R 3 O V B T b F J v a 1 M 2 d 2 x h V H l V U 0 5 H a l d v V W F N R 2 t a R 1 J I R D k r M 0 s 2 M V J Z c 1 d M Y m g x N n h a W H I x N m x m Z n Y y K 1 B u N X B Y c W U 4 d V h M O C t X W F g v T G R k O T l 4 N T g 0 Z H J G W X J U a z V P K 1 B 2 N 1 U 3 d D J i Y 3 h t T T k 3 Z T N q U n E x S W o 0 K 0 h n O F B U M n B Y T G x 5 b W 4 y S j R h L 0 Z C b l B t e k p u c W Z s O W Z Y e j c 5 O U Z P K y 9 m W m J P b m Z 1 b k 8 1 Z 3 Q w a V J J a X h m d n B 6 M T Y 5 Z V R J M G N P b m 5 2 d X V Y U 0 5 l e F p r N m d Z Y V V V T 3 h B c m l Q Z m 5 i Y k N z Z k d 4 d E t o U X d k T 2 5 U c U Z v N k 1 q V 2 J O b V R m Z W 5 X e U l a S l Q 0 K 2 5 y d D M 3 e E l U R T R P b n B 5 Z n I x c T N E M j l z N 2 8 2 Y 2 w v N E R v W V V t L 2 R q e k d a T z d m U H l J a U l p S 1 N P W l V y V j g 0 S z l x M E R S R V F l e D V n e F k 5 a X d Z U U 1 X a T Z Y V G t T T k h G b W I w Z k I 1 V n B x N F V s c V J Q M n V i T m 0 4 Z k N o U X R a d F d w V n F p d V l p d n h i M W F w V m k z N z k r a W t R R m h F U k V S R V J F U k g 1 Q n l r V S 9 n L 0 l r a V V M Z m Z 2 M n B Y d j M 3 b H k v Z m o x R k R 4 N T V m T F l W T E 5 l d V h a d k J N L 2 x 2 Y 1 h K e U l u d j I 3 T V p D R E N J a U l p S W l J a U l p O H M 5 U k t Q d 2 Y 0 d X p z V F A 3 O C t U T j Z H d j l K N m p r a k l p S W l J a U l p S W l M L 0 Z Z K y s 1 S i t J a U l p S W l J a U l p S W l J W k Z x c U Z C W V J F U k V S R V J F U m V R Y k V 4 c 1 l T R 2 h x S 3 Q 3 Y z N P W F B t Z k t y b n Z u Y n R H c H M y Y m V M Q 2 h R d G N 1 S E N C Y 2 V Q R 2 t U Z H Y z a 2 M 2 a D h W a T R k Q 2 h R M V N v V U N I V i 9 Y Z n Y z d V d Q U C 8 2 Z 1 R K a 3 l U M l B L N l h M c j F p M n V Y Y n R H c 1 d M R j d M W n Y z c n p a V 0 x C d z V N a V J 4 d m J o d z R j R F V M N T h l U m 8 y Y k p q b W V Y L y 8 v W G Z t e l p 2 S G t D R k R u b W l k b l p p W U d E N z U 1 Q k 1 B Y X R l d X p T d X Z 2 S k t 1 Y 1 g v O D h R Z F d x e F Z Q V D A 5 O G Z I d 2 V l b n h V V k J T Z m Z 2 b 3 A 4 Z k h 4 d 0 1 Q d l Q v N z l G Q X F M a U l p S W l J a U l p U H p I N 0 5 x M W k 4 T 0 h E e E 1 l S G s 1 W V d C a V h M b D N p M n J W c l d D d 1 d 1 b l R w U X M y Y U 5 X b l d y R m 0 2 e m 1 V T F B 4 L 0 V 5 O H V M N W N 1 W E V 4 a 1 p D Y 0 N t V F p 2 b z B x V k x 1 d W Q 3 N m R J b G h n M G J S a 2 h J Q 0 N O R 2 p P R H R 0 O T l P Y 2 N 5 T U d U T l l 2 M z Q 5 M W F w V m 8 z d j M 3 a W 1 D M n R E U V V P T G o 0 N 0 Z Z T E Z p d F Z p d 1 d D L 0 h 4 O G N U R n h S R V h G M G R z Y k N 3 e E 1 U R k V S V V V S R l J Y R j N i d D N p W X l N N V B i d D I 0 U 0 h o e E 1 l S H M 0 T E w 3 e k E y T E Z q Z 2 F U W G N N e V l N V G c 1 T 2 Z I b G w x K 1 N M V n M y N D F v a E l T R n M y Y k l G c 0 E r R m J k c 2 N I U j N U R E U z U G 5 U d E h q e D Q 5 d U g 3 O U 9 p R W h J Y 3 l Z T V l N O G V m S 3 d a T W 1 T Z E w x V 2 Z m d j J O U j d I e D h j Y j E z e n V 1 Z W Q 0 N V p W W F d M Q m d B U 3 R X c k F C Z z k r N 2 R X S z F X e n A 0 O V M r S E N o W T F 4 c l Z x M U l p N H V q b 1 l O R 3 h w Q m R s b 3 N G Z 3 R E a H c 3 b H h 4 O S 9 O T F l W T F Z v M F h Y T 1 Z m e S t G d 2 l J a T h v O X g 3 W C t P M k 1 s K 0 J U T j Z I a U l p S W l J a S 8 z V W 5 U N T V r K 2 Z M b H F l N 2 J 2 M z g v T l d 2 V 2 Z P U n p i d D I 2 b F d I R G h x W H I y S V V M R j d K d z R j S l U 5 N 1 Z 1 M 2 R v d T J B U T R j d V F J S V N F a E F J d 2 V Q W n B j d V h K U n V Y S m x Z L y 9 o d z R m W n N H R U R B R C 8 v L 0 R N M W E 5 W k 1 F U X F Q S E R t U 2 8 w Z V B w d n Q r V W h N Z E h X M D h Q b l B t R E x k d T N R S 1 N L b 0 N u V D U v K 1 J P Y 0 d P S F h x R k w x N j l T S T h Q Q n l B S E R s e T R P Z m 5 4 N 1 Z y M T l M O G V k M 3 Y v d G Z 1 Z n J H e H N V W T R I e E l T d 3 R D a F E 3 b D Y 5 U 3 B y M T Y 3 R n o 4 O F B n S V N F Q k F E T T V n Z D N s a z F N V E d U W X N H R j J n V E R B O U 9 u V H l a V X J G M 1 h x M U V u W G 5 P W G Z S N k d 3 a U l q O F k 4 e l p D d U k r b G d z W l B R O F J F U k V S a 2 Y r N m Z Q b n k 0 Z U x p U X M 2 Y 0 9 i b D A 2 U k l B M W F 0 W H A z b n o 1 a F F y V n N 3 S U 9 3 R U N B d 0 4 1 N j Y y M z d N Y l B u e i t m N 2 R 1 M y 8 y U H p y V i s v U G l k U G 5 t V F Z x b F V r S m l Z U 0 Z C V E U 1 c z J i O G Z E d 0 l E b z Z t d U h E a D J P M V d n R U l D Q W l n V W F O R 0 t j N V J 0 R 2 h S S X h R M m 0 4 M j R 1 T G l R b U p o S V h G e W N j W X l 2 c n k v K y 9 2 N W t 5 W k t G T E Z t e T R P W G x o W m V Y R j l t e V p T T m J 0 b X h r e j U 3 Z E 9 M W m R 1 M 1 p z M z c 2 Z F A v L z h r e j E 3 O X J C c T F T c G V l K z A x a m g 0 O X l z V 0 x G N D N q d n Y z M j J 4 U n p 1 W G p 4 b 3 J I O X p U Z m Z C T 0 Q 3 N z c v b j Q 0 O C 8 1 d D Y 5 Z T B E U 3 o y a k d q Q m 0 0 d T d z L z Z j d V h K b D l m W D I 3 Y 3 V J S E Z Z b U h 4 N H N X T U d E S E N x S 0 l H Y 0 h C d 1 N I U H N u V H Q z R 0 R 4 N E 1 B Y 0 9 I Q U R B d z h P R G d J Q U E 1 c z J i W i 9 5 T X J s M j d S d X Z X c m Y r M i t j d m Z K N 0 9 I d 3 N k T l B p V k x a Z l F r U k V S R V J F U k V S R V Q r V G Q 1 N T V 4 M G p P Q z F m d m p 3 Q X h Z c 1 h w M H F W S 2 d C M m 9 Y Q 0 9 I R G t v V k t p U T N Y a F B U O D h I b m 4 v M j d O b m t 5 W k 9 I c U t n b 2 9 5 b z F k K z d j S 1 k 0 T E N 3 c 0 R J R X V X T E h o N G V B Q 1 F O V 3 R X S U t r S z l i U F B Q a k 9 P Z F h k M 3 g 4 b k p p Z m o 0 Z U 1 x W E w y O V V 6 a D Q 5 Z X R R S X R q M D h Q S E I y Z G 1 i K y 9 Q b k d 1 T U R B U U J 3 Y 0 h P a l h y e C s 5 Z S 9 m R z F k V 1 Z 5 T W h J b G k 1 Z H l z c V Z L d 0 h 3 O X Z h b W M r Z k 9 O R z d j M k s 0 N k 5 q U T B s S 2 x U c D F L O W V 2 V V V 3 Y m l U a 3 h P R E J 3 O D I y b U R z M 2 J z W F Q w O V B Q d j c 0 L z d G M z M y R k 5 u V z h m d 0 w 4 b l l G a W l G a F V V U W R 5 T F d v W j F W S z N G M l Z y M 2 F G R 3 N w V l o r S 2 x w W G 5 W V 3 h E c H p W d X F p c m F s M T F W b k Z U V z l E V 3 Z S Q n d W T E d p b 0 t E a V F B V U p F R U x P K z B m Z W 5 D W W t M R m N N Z m o v W D V k V 2 M 1 e n p u b k R 1 U k V u U G 5 Q d m N 6 V 1 c v Z U s 5 Q 0 1 O Q U F B S U F C S l J F R l V o Q W t U R E o 3 M 3 V Y U G 5 j T z d j T 1 F D Y X B I Q m 9 h Q 2 l D Z z R P b C 9 V N U 9 U b G k r Z k x u M G 1 s V 3 B V c V Z R Y l R w M G F m O W V 0 W l l z V 1 l K V n E x Y k I x O W R Y R 2 5 O d 2 N F R H I x c T B S R m h h R 3 N M Q X d E Q m t 5 U k s 4 T m h x V 2 w 4 Z F R n d V h Q b k 1 I b n l a T 2 5 2 e j g 3 T 0 R r d V d M S U d I a H d m S 2 x 5 K 1 B h Z E 9 t U W E x V 1 k 4 R 0 N C V G g v L 2 p 3 b V R w e j R R c j J S N m Z V e j Y 2 U 3 d Y V E R x a S t J b D B k U n h F Q k V S R V J F U k V S R z l T U V J C S 1 B U Y 2 x K U V V 4 T W Z I N j Q y b H B h W G x l N H k 5 d l Q x c 2 J H e X d j K 2 R P c V g v d G d R T U h E T 1 l O S G p 3 W W d L Y U h i W j g r Z l F C Q X F z Y k 5 5 Y 2 5 C e X B V c m p a N C 9 J a U l D R V J F U k J 1 U H A 2 Z W t H Y l N u N j l l c 0 h D d 3 N M V 0 Z s W k l U R X h F Y i 8 5 O W h 0 M j d 0 e U o 5 U F I w b E M 5 Z k h y M T Y 5 V U w 3 O X U w a G l p S n U z Y n F G a k l 3 T V p H U m t J Q 0 l p Q X R 1 M 2 I w Z E 9 U Z z Z P S H o r T 0 V p V k t H R l F n T j J 6 W U V E M T Y 5 S U N I a H d j N m R P a G c 5 R G t X U n F O R 2 p X Q n J h d 3 V G U W 9 G S 2 x T c G h 4 W W 9 W T 0 g z N k 5 H e H R i Z l d x a z E r R k h q M T Z J Q 3 d z R E N x V k N s d T N i c 1 h Y W D M 4 d D d T d F J v b 1 R l M 0 N k U G 5 p Q W t K Q V M 3 Z H U y U 0 t y T X J W c X l J U l l z V 2 9 Y c j E 2 Z 0 N B e n A w N 3 c 5 c m F H d D k v L 3 o y V V N p W C s v d n R 2 b k Q 5 L 0 h n R U J B Z m o 4 O D g 4 a G w 4 d G Y 2 Z k 9 o b D Z Q d 3 Z 5 S G V V S 0 w y S j V U b 0 Z k Q i s 2 M W J V Y i t 1 S X l M a U 1 I M X d o U G s y O G J U Y 0 Q 3 Q 3 R N U k V S R V J L K 2 R 0 N 2 U z Q 0 x 3 Z G 4 v R m 1 6 c H l K S F R 0 M k d O M 1 h x R k V q a k I 0 O X V z Z 0 x 6 Z W 4 y R l B i d z h K Q j Z B Q m V W O W 5 4 S 3 B W S 3 F Y S D R S S j A r Z W x C S 1 J 2 W H Y z e H J W c j E 0 c D B 2 S j J k S G Z y M j d Z c y t m Z m 9 V d X B Y R D l P b l R z V 3 Z Y T G d E N l A w L 2 F Q R U x Y c m w w T i t p O X Y y N 1 l O Z S 9 i c 3 d l T E Z p M 0 h s e W h V T U h 6 N G M 1 Y 3 V Y e C t 6 W n M r S G g 0 V k d r b U F G T m l 3 K 2 x V a W t 0 V U 5 l b 1 V T T T B i T m d R N m V u c D B s a G t a Q 1 J F V V V T W E x s M l F s S l F F W j J k b n J G d T N E b T N i d G d X Z 3 F i S U 9 E Q X l F V X F u R T F x M W J z V 2 J O R 3 F T b X B r c l h z T E N 3 U U 0 r Z V B h W H F i b D J Y T D E v R z h l U E g 5 Y 1 l j S F I z U n A w O G Y 5 T 2 p S Q X p Z M k 5 r V i t U d V l r T 0 R n W W 9 h R 2 h V S 3 Z W Q T Z L a m 8 0 M D M w S D Z E b V h X b E 1 C R V J t U m N 4 T l J F U T R H c n F P S W l J a U l p S X l Q V G t j b m 0 r Q 2 Z y R 2 p S d E R w V k x C M 3 Q 0 Z W Y v M z F W N k h P M m F K R k M 0 T 2 t z S 1 d s S m V S e X V k N G l j b 0 F t R 2 R 5 e l o w L z A 3 Z H Z Y b 0 Z y M 2 4 z L y t 3 W W t U S i 9 U R 0 F n S U N w T W Z h R 3 N X Q 0 Z t c l Q x Y k 5 u V D N U c T F B a 3 B L U 2 t J Q 2 d x Q 0 t J c T R m L z g r L 3 Y z M 1 g 0 T 0 Y z U E p U b z B Z T n R H L 2 Z I Z 0 1 I R G t S Y V d w c V V B R z d j d U R H K y t 1 b 3 J M R m 1 5 U k c r K 0 l B Z 1 l P S E F n W k R J W l d y W n N x Z G M 2 U k p 1 N H Z Y Z n Z I b G F 2 W G k x V m l G d G F X a 0 t s V W l F b k p 3 Z G J 0 M j R 0 T U N a Q k V L V G 5 F e D R l c n R m Q 2 d 0 N U 1 a c D B V e m d x Q 3 V 6 c j V F b V J P Y k N 0 T V J F U k V S R V J F U k t R M W F O Q W c r U G 4 1 W W N P R 0 R W S k Y 2 K 2 V m Z n c 1 Z l g x L 1 k y T m p B e W N u c G h T c W 1 w M D Z k Q 2 x k W F Y 2 e F l z V U p x Q V d I c 2 Z O c k s y U U V E Q m 1 E Z 3 d J R k Z 1 b 1 p L c F F K U X R G W V l Y Y n Q y U m J W c T F W Q 2 h R Z 1 d V S z F j T 1 Z s W l c y T G R 2 S D l h d l h 5 L 0 5 j W E J 3 Z 0 s r d k x 6 c D I 3 S W h a c z J a a D d 0 e T V t R D U 5 d W w 1 L z N Z c 1 h M M k x a c 2 1 W N j U 5 W k 5 D b W R u W n d N b 1 d s S l l K c E 5 C c F Z K a D V N a V J l U H I w S 1 F C T k l y Z E h q e D U 0 L y 8 z M 0 M z M m U x c T F i R y 9 R L 0 x r a U h E a D J r e C t u c D Z k T G p V c V Z L Q V F B c V Y 2 N k 1 x V k 9 u W X Z U b z B X a l h y a D M 4 L 1 B 6 d z V a Z G Z G d n I 4 R 3 p k d X h O S 2 x T M 0 g 1 O G 1 Y T W 1 U U E h v Q z B G d l h u T U 9 p b X N F b k Z K R l Z J Z n R 0 U F p R W U t J a U l p S W l J a U l T T X Z C d 1 F G b H l w V E I 2 Z E 9 u c G J F e V p j c W d j d V h L R U V Y U l l K R 3 k v S 3 h l d l J x Z W 5 w N 1 E 3 Z U J w T E J s Y W x I T m 1 a M m R q e l p v M W V l N 1 h 2 V l p X V n B i Z X d u T E d h Q l B P R l N 0 V 1 J N V 0 t G Z k g w N l Z O c z N i b 1 Z t e m R 2 b H R v a D F L N W R H N z E 3 O T h i S E g z O E 1 1 V n l P e F l z W D Q 5 a X h Z d 0 N B a k l 3 T X p K M D d 0 O E I r d U x t Z m 8 w c W x N d n E 4 Z C s z Y U p T W G p L M W F z a U g z N z l p R W p J d 1 B E a G c x R F h G e W N O Q z g 0 T 0 x o S V N l L 2 N 0 T W x w Q U R o e D R n V C s v Z m R m b 3 d 2 K 3 F W U X F L Q l F L b E N w V k N u Z n Y z c F h H e T V V c k p 6 M y s 2 S 0 9 Q c 0 d m U E h s U 3 N X Q k Z B M G R 1 c 0 x G N j h H Q X F G b 3 R B d E 9 N a T B 6 R G 9 w V E V S R V J F U k V S R V J F e G g w N W N r U X Z B Y m h 6 N T A 1 R V I w Y 2 p P R G o 0 d W M 2 b l Z x d W x 4 M F d w a 0 R V b U 9 6 c z d 6 M F h t Y 3 N 2 S 3 l p c H d y a l l w Z k 8 z Y U 5 X e m Z 2 a D M 3 O S s 5 S F Z s W V d i R 3 h z M E t s V E o z V H I x Z z B l S G g 0 U V J S R U t o U U l w S 1 N u N C t P T 1 B j Z X J V S 2 N U R 3 h 1 T G 8 w Y U 1 Z U F h v M D V z M m J C N 2 x j R G w 5 Z l g v a j Y r b U x C Z 2 d Y W X V I S G p D e j F Y U U Z P Z E 8 z e j R j R n k 0 Y 0 V G d j N N S E J B W U R 4 Q k d 4 T 1 R n N G F O V 2 9 F Q U t o V n F 4 W T J i O T R z N 2 J 0 N D h T T E d q Q m 1 E a H c 4 Z l N t T 1 J r W k d R e V d R R 0 Z i N T M 3 O T d G K 1 B I a k 1 Y R G d R R F J 0 M m h R S k N R b l N 2 a 3 F W S 3 V u T n J W a X h J a F l z V 1 B C Y 3 o 5 S E J 3 U U g r L 3 Y 3 U G R T e T l m a 3 d L R X h F U k V S R V J F U k V W U T d r c m N S O C t m S W l I R H g v Q z M 5 O G Z z M m Z Q U n M y Y U 5 h V j l Z V 0 Z o V 0 x W c U Z R Q k 5 h N G g z M y 8 y d l Z h Z T J j a l F q S T B N Y X M 3 S 3 l R b k p 5 T X J w M j d Z c X V Y Y n N X S 3 A 1 S G p 4 N m h i T m 1 5 e i 8 x O E N o S V Z G Y V h Y N G d I U U x I e D I 4 Z U p G b k Q 1 O U d 1 b n A 2 Y 2 p J e U 5 C T G J 1 c z Z m d n c 0 U m 8 w Y W h m b n o 1 K 2 R a T V R 4 e j V r e G t a R 1 J n K 3 Z U c E F B Q X Z M e T k 4 O X R s b j B 2 N E p F e V l B Q U 4 1 L y 8 z M T A 3 O T R k Z 0 t a d j c 1 d z V j e E F W R m Z Y Q 3 o x S E w x d F l X R H g 0 O E 1 E c X V X M l V k R V J H Q j R P Q m d w S 2 F t N H N t V E p 3 Q W c 5 V X E y c 3 J K Q 2 x T c F Z E T T d 4 d k V s d 0 5 6 Y z N K b 1 h O Q 0 p Q Q 1 J F U k V S R V J F U k V U R n p C O S 8 v S U h M b H k v R H p j M U 5 x Z 3 l 0 V 3 J V c W J 0 N j h p Y n Q z N y t M S W t T T m 8 x Y X F W T k Y 5 M 2 9 U V k h S M G U 0 d X Y 2 M 1 B y U 0 Z o U V V B U 0 V s R l F K T j h i T m F z V 1 p G a W N u R n h 3 Z T d k d T Z Y a j g y c F B v R m F y O G N V W F h 5 Q T J O b F l h Y T l H a V J Z R V Z y T z d 1 N 3 J D e X N r S l d W c F k w c G x z V n F 5 V U l B d X p 0 N 1 d G d G J R M G J H e H R Z V z F z a k 1 6 T V R D U W t K T 0 h I a U J I N z U 1 W m M 4 K 3 g 5 L y 9 Q S E h p S W l J a 0 x Z L y 9 Q Q k R m U H p 4 e D l L M k 5 p b n M 0 d U t p T j U 2 U m t Z S D k r L 2 V q W E x s e V V L b F V l c S 9 s O D N C e W N v S 0 R n d 0 5 x M X F 3 c H R R Z 0 p D Q W h B W U d B Z z V z N m R L O D B i T z N Z c 0 F F M W x 0 N T J k S G U 3 Z n Z 5 K z k 3 c D Z l b n R M Z k x i M T l t Q l F t S W l J a U l p S W l J a X B t b 3 F P a k F R Q 2 Z m d n F w d E d C Y T I 3 W n R r W n F h a X R L b F M 4 U G I y M X R x V F p C Y l l H Q 2 c z d m F C Q X d m Z z V P U 0 U 1 T 1 J r Q U p B U 3 F h L 0 t p a F V y O U J M Q 2 d L W V Z 4 b z R k T z l D a l I 0 O D h q N V B M N V J n K 2 Z E Z 3 l N e k 1 o a z h s U X N X S k Z s Q z l m S G l W T G x r V E p r a V h 4 N m F l Z k F 0 Q X N x c l p 6 N T A 0 Q W 1 0 W U t 6 N T Q 5 U T V V c V Z U Q m l 4 Q W l V S 2 x V S 1 g z L z l k Y j d 4 Y m Q y N l Z Y c m N w R W 1 U U W o y b l Z x M W F 3 Y 1 B E Q T l P b l Q 4 Z l F v V U 5 m T 0 N s Y 3 N t U k o v U G 5 u b j B o T F M 0 T 1 B q d z h B e m Q 4 T G 9 H a 3 R v Y 3 Z K e V F r e l o 4 N k V w N m N u d n Z 2 d U 8 y a 0 J 2 M n Z Y c n V I Z X Z Y d W 9 V S 0 d D M F d 1 N H V i b E p y M U 4 r a X R K T G 1 0 N G N M O V l B a G 9 p S W l J a U l p S W l J M 2 p n Z m Z m U V J M Q 3 d z M E t s V E o 3 M 3 h N V 1 B H W U 1 D Q U F j K z F 1 T m 5 O b X p j Q m F D c U p B V T B Q M j Q 0 Z E 9 3 S U E 3 T z N 0 c 1 d 6 W k 1 r U k d S a 3 A v d 3 N M Q 1 V M O S t m U U N h U 3 R Y Y 3 J S M X l F M F V S S z F l d W x O c F l X R m h Z S U N n b 1 N P c G Z Q S H Y y Y k d 6 W n N p W G Z j L 2 o 2 K 3 V L a m p 6 N 0 M 5 d T N i c 1 d u V E p s U 3 B V Z 1 h W c T F j M 3 V 2 a m E v Z n Y z T V h E Z 1 F I e j U 1 W m Z Z d W 5 V c j V z K 2 Z q N W t 6 W j Z K R W l S T F N I T j J x W T B C V E x S M G Z I d z l B a 3 p T d F h i d D J 2 d k Z v b F N o U k F x d F d y V E x v N G Z 1 e X h j Y k c 0 c D k v L 3 B H M m 1 6 V n J o c z J i T j h Q V D B 4 T n I x N j d G S D M v O E l l M T c v U G d 4 d n Y z M l c y U m 1 a c j d T b U 9 q T n h L U X d F U k V S R V J F U k V W R X g 0 K 2 5 w a W M 2 Z E 9 4 d E 5 o Z 0 x B d S s r K 2 k x M j d k a 2 w v Q m d 3 W U l P M E x E Z z d X M j F l K 2 Z I a 2 9 s V X B j d l h v V k F Q V D Y w R T Z j T 0 J H T k d 6 Z E d X b G 9 h a G d 3 W m d y b H o 1 e U k 1 T 1 J s Y n R t e U J y N j h 2 T G w 2 O E N M b G N q a G t 6 W m h n a 3 F I V W x K Q 1 J n O E 9 E Q l d M R m l o V F E y Z l B o d 2 R P M 2 F W Y X J j V m F 2 V i t P R 0 h I e k I 0 O E d D R F N t S 3 R n d 2 N Q b 2 0 v Z n Z r a E t T a 0 p N V E V 5 K 0 M 5 U W x K Q 1 F n T F M w T l N x V V N D e F l z d 0 t o U m 8 v U X F l S G Z 2 M 2 8 w Z E 8 z W k k y N 0 5 u e j R h T m p R M 1 d y V n N I V j F k W D l P c l Z L O D l 6 R z F Q V X h m b H l j b k t L T k I 4 Q W F 0 Z X V q V W F O R 2 t F b W t 5 R X d N Q k N M R m k x Q 3 l a S W x z V 0 R C Q W l 4 W n N r U 0 t v M n J W c W d B M F N l U n A w N l l W K 1 R w a y 9 0 Z y t n b 2 l J W G h 2 c l V R b k l t d W R X M m R S e E V C R V J F U k V W Z D F a V 1 Z o Z z V j c V R S Z l h m d T N B R U F 2 W D Z 5 d W d s T G 1 V e W 1 0 K y 9 K a 3 l l S W p Z M l Z x b W J y M W F z b j d a U E w 1 V m k 0 Y 0 N F b V R w e U l R N G N P W W V 2 V 3 J Y c n R G Y 3 F Y T D Q v N T g r Z k Q z Z D N k Y U N 5 W E w x L 0 c x c T F i R V J Z V 3 B y Y 0 F Y R U J B Q V B y M D Z R T U F H R F J v R U I 0 K 2 Z J a G R 1 M 1 l C Q U U 2 Z l B n M C 9 Q e j k 0 Z U h p Z 1 R a c z J h T m l 3 S V V x V k t v V W Z m L 3 d S N G V I a D B q b D Y 5 d X l K b 1 V P S F F o U k Z K Q 1 V s R 1 Z 5 N 1 l j T 0 c r U F h Y W H p G b X p C a G N 2 W G 9 W c D A 2 Z F F 1 L 2 V 2 V E Z y M W l 5 a 3 B L U m c r d l R w Z W 9 1 M m J k K y t I U k V S R V d q V H B n M D Z k Z X F F Z D k 1 N U I w Z V B I c F g y a T Z L S S t m U G 5 R N j F X U T Y x V z Q v Z m Z m M G Q y Z G p h e X N y T F F 2 W H Y z Q X B Q Q z J k b l p z T F M w b E t x N G p 4 M D d K d T J 6 d E R T Z X d r d E p T V E V Z b X p S c E V 1 T G k 0 d E N p U l F 2 R X g 4 Z G p 5 c F F w V W t z S l F S Q X d m d n g 0 T k c v Z U h M N i t 2 a 2 h M U z B O N G V E a E d q e D R O Q n d j S H Z m T T h m d n k 0 d 0 Q 3 T 1 p M N l l G Q 1 l p b 3 R k R 1 Z x W X l i R 2 Z n d H F u a k l D S W l J a U o 2 R z l q W j J S a 2 R 6 N j l p R i 9 o d n N U U X R I e D h m e U 9 W e W F i d E N o U W 9 J R H c v S G d 3 Y 1 B r S m l Z a U d 2 W H J 1 S H k 1 Y 3 R H e i 9 Y Z 3 d R T U 1 H a l F J R l N 0 V 1 J M b H k 1 V 0 J 2 Y j Q v V 3 J W d W p S W X N X Q 0 F n S X d K V X J W L 1 R t M j l y Y V l z S 0 V D V 2 p m d n I w M E p n Z 0 N n b 0 t D V U t W S 0 Z T e G R 1 a F J L c F J J Q U V C T V R n N W l Z R 0 R S c T F B a m R 1 b l d U R m 9 D e n N y T E N t R E Z q V U t k T 0 h h T 0 w 0 Z W t t d k o y Z G 5 m S E x M N z h n T 0 R n W S s v Z n Z 4 N E 1 I R D N E d D J q W F V x R k Z E U 2 d p M 2 F k T U d j W E Z 4 d U h u e k p s S l N V c k J 0 M j d a O F g 3 L 2 N H a m R 1 a k o 0 O W V 4 W T R i L z M 2 O V Z p M m J C b X N y S 3 d n a z h t Z 1 V D a W t m W l V y N j l m V 3 h N W E Z 3 Y y 9 Q V D Y r Y V d O d F R 1 R k t s U 3 F o V X F S T C s v d n R 2 a k J z M 0 R 0 b l o y U U E w c j h 2 M z M z O H Z M W U E z Y n R 3 N F R K b z B D V z N i d G p W S U N B T k F h b W 9 x T m 0 3 Y 1 d L V G 5 T d W J E M 0 p Q Q 2 x 3 U k g 5 M 2 R O S F F R U k V S R V J F U k V S V V h G V 3 A w N G R o S W V I d z h u S k N m W H E x V U 9 m U G 4 y a z V L e V d r N U 1 U U H Z q Z 0 E z a D Z l a U k 2 T 2 h x b l R w M 0 N 2 W H Y z b 0 Z B b 0 V C Y 1 h o N 2 k 0 T 0 1 o a 0 1 n d 1 p N Z 1 R X M X R Z S U R B e k V p Q k V q b 0 Z h c k l R Z 0 M y c l Z y a C t I R G g r Z l o 4 c U p 2 M z c 1 b z B h S U Z s a T F i a G 9 p S U N L a l Z h a m c 0 T 0 d E R 2 p C b H d j S E R B N 2 R 1 M 0 V S R V J n W m t 6 W j Z K S 2 x T c k l 5 Y 2 1 C c G F X b H R M Q 2 F W d T Z G M G V S e U 9 h W k 5 t e V l s Z 2 4 x O W Z T R 0 t J a X B W c W d S M 2 Q z Z k 1 t R E V E S 3 B V S 0 8 z Z n V 4 S U V E Q j N E b H l o V z l x d W F D Z l B M S k o 0 V 2 E x N 1 J w V X l 4 Z H V 0 U 2 d 4 N i s x d F R Y N j l 1 M n J O M W E 5 Z W 5 Y W T I 5 d m o 4 Z V B I Q U R R S j M 2 W k 5 t e H F j e j l Q V E U y Z l B u a 1 c x Y X R V d 2 M r W k 0 x S 3 h a V T l y Z n Z u M T d o S W V I N D R z d n Z p a j B j N k h p b y t o Z H h k O H d v b T R k U D l G T H B u M m p p S X l N T k h F a 1 J N V 0 g 4 R H d y V 2 h B U k V S R V J 2 U V R l M 3 Q 0 a T h Q W j l 4 c H N 6 W n c 0 Q W 9 I b n o 1 b W p X c k p s Q k 1 y Y 2 d N c G t N b H B h V y t Q U F B Q N U d h b W 9 v Z V B Y b 2 d K Q 1 F F T V R F e H F G V 3 J G d X J W c X d j U E R 3 K z R 1 T G d Z S E h 2 L y 9 u M 0 V 4 c 2 J p K 3 Z Y c n V I M z d O a H d k S F R G b z B D Q n A v L 2 J 0 M j N I e D R r W D A 3 Z H R Y T D J G W m t P V G t a Q n c 4 Z U J C M T Z 0 U k J v M G F O Q U d q Y U 4 y Z 1 R 3 V n J M b H k 5 S G F t b 3 F a R E l a N U h J N W F 0 U 2 9 n W T g v L 2 x p d l d q Z 3 Z a O C t l a G J l M 3 Q 4 R m N w V k t K N U 9 S a 3 B L Z W 4 1 N W t j b H N s a 0 V B U U J s c G F X Y 0 h W M T F h d T B Y c k Z p Q l I 0 O W V n U k F 2 e X B i c l Z a a j B x U k o w b k h X M X R a d 2 R I V E V K N T k 4 W W 5 T Q n V t M 2 J 0 d U h o d z R j b 1 Z h b 1 V t a m R 2 c n R m c l d T c z F O U l d o b 2 F I b z N i d T N Y Z 3 h h Q 2 9 V Q 3 R y Y T J l b U 5 M b H k 0 R k F M e n p 6 a n Z v M 2 J 0 M 0 h x L 0 8 4 O D h 2 T G 9 L R G d 4 R W F H Z 3 E x V 2 o w Z 0 9 q c j Z a M V B I V T F S b S 8 4 R 2 N T V 0 Y 2 b F p n V U p u c T V N b j V 3 a G Z n M D h i Y m R E T E N 2 T U J F U k V S R z l k b T l y V X B p S V h q N X p U d 2 9 Y Y m R s R E l p S 2 l G e U N t S m d J Q 1 h F M G R C e E V S R V J F U k V k S G J 6 S 3 l U d 2 x s Q m N G Y 2 5 Y e k o x R 0 V S R V J F U k V S R V J F U k V S b X c 2 e V R 3 a W 9 S b H p K R D Z w c z Z E Q 0 l p S W l J a U l p S W l J a U t 6 W W R a S l l T S W l J a U l p S W l J a U l p S X F H a W F G a V l p S W l J a U l p S W l J a U 4 0 a W x x W U 9 n T 2 h O R W h v Y W l n M G J O a G l N Z C s v Z V h Y c m N 2 b j E 3 L 0 8 5 L y 8 z d W R Z U k V S R V J F U k V k S E x r U V B B U X F W U 3 d k S 1 N L U k V p Z W 4 3 W j J k a 0 F B S m x N c G p K e E t N K 0 Z 2 d 0 d K Z E 5 T d F d 4 Y 0 p D U W t H N D d w a k R S b z B l S j B o R V J F U k V S R V I w Y 3 R 6 Q j R C c m N u S X l L b F d x W k 9 w W W l N a U 0 z Y j k v W C 9 2 d 2 p p b m p l R j V z S D B H a 2 8 x Y X R X c W h R b 1 V L Z S s 4 d V d M U X R Q V D g v W E d C R V J F U k V S R V J H O U x L S W 8 3 Z 0 9 B U F h 2 M m 1 E b 1 V J a k p q U 1 V s S m l J N k 9 o a W l L e j F R c T F U R l R 4 L 0 0 4 V 0 N s T X B F T W 1 r K 0 d U V H o 3 Q j J y V n J q Z T V 2 M H F R S l p E S i t s M E p F T D Q y b H Q 3 Z D N Y M U V V Q X d C N E N J S m d a K 3 F B a U 9 p R l p J d W l H Q T l n U j A 1 T 3 p v S U x G e T d j T C t n Q U l p S j Z 2 Y k t 6 c y t m T D V m S S t x M W F 0 S 2 5 Y c T F D b l V x R k V E O X Z i M n B n N k x p T X h F Z G 5 Z M j d 0 M j d o O U 9 u V D B P c F Z B T E F q e G N 1 W E V n M 2 R W e l B R e k I x Q U M 4 a W Z S S k V B T E N k T H B v N k Z D c E d M b H k 0 Z 0 g 3 O S t o b m R 0 M l R K R W p S d D J 2 U T F S M F J V Z k t p Z j N F T F d Q T G Z L d G p O d z I 5 U 3 h 2 Q U V z d m I y O X R 3 S G 9 a d X B B a U 9 q b E U w V X h T U l R G N X R I U j B m R 2 1 q b 1 d J a V B T O T k 5 N T d U U 3 d z T E 5 Z S m d s R E w x T E V R a 2 R s U 0 F G a D Q v d n o 1 a W F Z T z V I b X h V c G d v R j N k M 2 Q 1 U X R X e G F Q S G o z U 0 d 5 O W R 1 a l F h T j I 1 c 2 9 x a U l p Z 2 R a b W N w Z 1 F s a k Q y O X U 3 T D R C d V Z h d F d 4 Y 1 N K R T F t b F F s U U 1 L S l Z L M 0 x s e k I r d l d y Y 0 9 l U F h z c U F W Z 0 p v S j J w N H l J a U l u M F h M b H c 0 Q m F D d X A 2 Z m 5 C N E l n d k N j S V F r b F R 4 M F J 2 R m x F V V h R Q l l D W U l R W i t w W T Z J M m p F a 1 h 4 d G t x b G l y a D Q 4 Z U p q V X d m e k l z d z l L W H h K Y 0 h S L z E 5 U k J V U E Z p W V d H Q m R 1 M 2 F Z Z l B t e l h y a m p S b z F n b 1 d G a F l t a U l x T G l S a F R G Q U V F U U 1 I S G l S S G g 1 Z V p r N k h D S j Z D Z V J 5 T 2 F w V X F Z S 2 d v Q 0 F j U D M 0 Y 2 p 4 N D l h b H U z Y n Q y S 1 Y 2 N W N 1 V 3 Z x M k l p S X l J Q T Z P a n I 2 T 0 l E a n B n N k U z a n h l W G w 1 V E F U a W Z Q M y 8 r Q j F Q S F F 2 U 3 F t S F Z 6 V k x 0 Z z F M Y 1 p l c 2 5 V W V Z B e D l O R k h I e G 1 N d F c z Y j F n U 1 J F R k V 4 N W d F Q U 5 X c l V N S F V j U l B T U 3 l X U X l 1 T H E 2 Q W d E a 2 N u a 2 R F N G R E U k V S R V J k Y 1 h 3 S 2 N 3 O D d h c l J Q a 3 g 2 N l F 3 M G F 2 a T V l V 2 x k e H U z b l o w Z F d y U m 9 Z Y 0 t J a U l x S G p C O W N r V D R S d D B 3 Z H g 1 d E F 1 N m d j V z B Z U U Z V O G x T M n J 1 U k x h d 3 N P Q U N r a 1 J F U k d i R T I 5 d j d Q V U V R c W d x Q z R P e n A 2 Y 2 x G a G F q W V l s S 1 l 5 Q W h M U z B 1 O X l 1 Q k d q U n F o U k l r U 0 p v e U l x S G d R V X h N Q k F h N m 1 q b 0 9 J a U l p S W l D Z 1 B u Y l F Q W k R L W m 5 5 a 0 R J W H F W e k R v c G 5 C V U V k M 1 V 5 M j B m U X E r S G o 0 e U 0 5 Y n R t e X B l a 0 N J U 0 l p S W l J a U l x T F h w W S 8 y Z 1 N p S 2 4 1 b 3 l F S 0 p Y e W F 5 V H d p b 1 J s e k p E N n B z N k R D c W 0 z b i 8 v Z l Z o Y l c 4 U E t 5 Z 3 F 0 V 3 J V e W R U a E V S R V J F U k V S R T l B c D V l M 3 Z Y Q l Z C W H V 5 M E l R a F V 2 T D Y v M 1 R S Z 1 M w U 3 R q Y W V v Q W l O N V V W b F p X Y U 4 y N k 5 S N C 9 m Z 3 d i R 3 h 0 V G g w T k V S R V J F U k V S R X I 1 Q m F y Z T R n a y t u W F R 3 c U M w Q W Z B T 2 R O R V J Q V H F N Q 2 x j a k t o V U t o d z R j Q U N o b 2 F H N G R 1 M G F N a k 1 6 V F I x U 3 N k R 2 d R U U 5 U a D F B c 1 d G c G F 3 d G 5 a R 1 c z Y n R v V 2 Z u e C 9 L b E N s a j Z w Q 0 l p S W l J a U l p S U F F Z 0 p Z R D M v M z B K a X B B b k N J W H F s e k x w O U J Q M U h w V k p o L 1 B q e G 1 E c D F L a T V j d U 1 D R U 1 M M l J W Q 2 9 W Y n Q y N m h k V 3 J W K 0 9 M T D c 3 Q W d 3 Y 1 B U Q j B T R V J F U k V S R V J F U m 8 w Y U Z C Z E V B V F A z T 0 9 D S U 5 S c T B L Q U J l N W R T c 2 N O S z R X T G l 3 S U V E T 0 h 6 N E 1 L c F d y W X F K R X l l a V J v M G F z T G U z T j N W W V J I c X l z c k t R b E p T R U 5 X d l d J Q 3 d z R E R O b X p N R E N o U X R O S F J Z U k V S R V J F U k c 5 N W R S c W R R Z E J F U E x h M X d m Q S t O Y 2 J F Z E d y e F V y a F l p S T B O Q l F B T U h I a V J I a D V l V E V o V E c 4 a 0 t 5 c 3 J W S 3 R X R F p N b l Q 0 Y U 5 q U T F P b m p 5 S j l Q U j B V N G R G U k V S R V J F U k V i e m x C R V B 6 e T J k M 3 h 0 U V Z D O U p v d 0 t W e E 1 Y T H Q y R F F C U W 8 w W U 5 F M G R D V k R D N V h B N V h W M W V v V k N y R X g 4 Z W J P a H d p S W l J a U l p S j Z p N 2 0 3 d T F j R z B E a X Y v W U l n d U h 0 N G V O U j Z q U 0 V S d l h K T U N o Y 1 Q y a D d D c k J B b W M 2 S D l X V l V v R k N h T 2 h G N G 4 2 M U V K R U V S V U 5 u V W N S R V J F U k V S R V d s W l d W d T B M b W l P V H l R d 1 d v U 0 1 5 W i t 3 c F R F U k V y N D J z V E d Y W X p z Q n R V O G R C U k V S R V J F U 2 t k Z j c 4 K 1 J V Q V Z t a T N 2 Y j I 5 e G Y 4 Z k 4 5 N W t t S 2 d Z T V B k S z R V d U N v N 3 V w W X l B a U l p S W l J a U l p S W l J e U c y W m R L V 3 d Y a l B x a W V F a z B k U n h F U k V S R V J F U k V S R V J F N X N M Y 0 s 0 V 0 p p T W l N W l B 6 Z 2 l 2 U 0 p 1 R 1 h x T 0 l p S W l J a U l p S W p l W m t 3 S 0 V 4 S F J h e U 9 t S m d J Q 1 h F M G R C e E V S R V J F U k V k S G J 6 S 3 l U d 2 x s Q m N G Y 2 5 Y e k o x R 0 V S R V J F U k V S R V J F U k V S b X c 2 e V R 3 a W 9 S b H p K R D Z w c z Z E Q 0 l p S W l J a U l p S W l J a U t 6 W W R a S l l T S W l J a U l p S W l J a U l p S X F H a W F G a V l p S W l J a U l p S W l J a U 4 0 a V R B b 1 R F U k h S R z B 1 d F Z r T V V S V k 9 I U V V S R V J F U k V W S 3 d 3 S 1 V 4 R V J G U 0 1 U W m t 5 Q l c z Y n R r W G J 0 b T J s c 2 N X T E Y 2 T l Z x M V p v M 2 J v M U h q e D Q 4 T n p u e n N 6 T V J H U m t K T m F z V 1 l Q W T J O a E N I e G N Y R j R j R 0 R S c W d R W U 1 H d U h q e G 9 0 R T V N V E V 4 b U R w M U t 0 c T F h N G V q U j Q 4 V z Z y e F h y M T U 5 N l F s a 2 h V S 0 J u M z c 2 Q 1 k 4 Z l B 6 Y T Z Q e V l t Q m x 1 M m J J R l N x Y 3 o z U E h m d T N N R S 8 v L 3 l E Z i 8 3 N U I 2 b X B x U z g x U m 5 Q V X N H R k R O R 2 p R Q U F j U E h u e W w x M U V x b G J o O S t 6 Y l V h d l V y d l E 0 U k V S R V J r Y m 1 4 T k h V Q V J F U k U 5 U E p z M k x B Q k N 4 Y 3 V C Q U J F U m t Z a U x T M E 5 L U 2 t w M G 4 2 b F V v b T l l L 2 Z p N m R P b n F G Y X R H c 3 F Y T C 8 v Y z F 3 b 0 t D c 0 t o U T R j Q U F M Z H Y z O G I z M z M 5 Z j R E R z Z z Z W l P V 1 Z w Y W 9 s U 3 B V d E p Z Z k h 3 O D l 1 e l p B d 0 R Z d W 5 V c l d y U m 9 r Z T k 1 W T J O a j B h O W Z Q e l J y M W d 6 V H B r M U R k S F E w M H R M U 0 N 2 V T h Q d j c 0 W T Z Q a j E 2 O W Z 4 K 2 p S b z N I N z l t M G N P W E l F S z F l d V J P b l N w Y V g 5 U 3 F V U 1 U 2 Z E 9 S V U p D Q X R h d l g 0 K 3 h Z O G Z D e D h m S D Z M b E N R a 0 t r Q k 9 q O C t m U H p u U G M y N j l p e F k 2 S G 1 y V j Y 5 R 2 s 1 T 1 R n Q T B s Z V E 3 Z C s 1 R V p t W W 1 2 d m p p Q z R P N W h 3 O G Z 4 b 1 F K R X l D W H l 4 R V F F S U Q r L 2 Z 1 L z F K a U p p S W l J a U 1 3 V m s 4 S k V S R V J 2 a 2 Y z N z k w d U o y W H Y z N 3 F G T G x 5 N U c 1 O D J k T 3 h l M W E 5 Z k d y b D I 3 O G p 5 W H Z i M j k 5 R G c 4 U E J 3 Z U h o N T V 6 d T N h d F N z R 0 R C a U F K M C t l W U 5 h c 1 d Y c j d O b X p Z Z 0 Y 5 L y 9 S W C s v d j R Z T W 1 R S U F L Q j E 2 O W F Z T l d z V 3 N y T 3 p j Z n I w Y W R 5 N W N 3 Z k 9 6 c z V H e j M z L y 9 u M k 1 I R G t T U 3 F V U 2 h 3 O G Z 4 c F l 0 V y 9 E N z c 3 O G p M a T R 1 e j N o M D V a V V V M b H U y c k Z S N W Z Q M z Z k U X d m U G h 4 c j F x e U J U S 2 E 1 M F d y U m 9 r V k l T R W d B Q U d S a 1 p L Q n E x Y X A 1 W H V Q W n M y Z l N Z O T N Y N 1 h r M G F O R E F Z R X d t a z h I T 3 p n N 0 9 6 c z d 3 O F B C Q S s v Y n Q 4 Z D U 3 N 3 h W N H Z M T 3 p N M z c 3 N 1 R k W V d W b m x P M i 9 U c G s y b 1 h i d T I w Z k 1 0 V 2 J J R W E 5 Z X V s Y l k 3 Z C s 1 c z l B d U N C d z h l S U Q w O T N X Q X N Q a j R l V m F w V X d k M j d k N D J l U D d l Y 2 5 C e n A 4 Y X h a c z d C e j U w N E l n Z 0 F Y R n h m N C t Q a m 9 Y V W Y 3 e F l K U 3 F Z U 3 J x e X Z p N C t P T m 5 y T k t s U 3 F G d W p Z U k V S R V J V W E h C c E R B U k V i M D I x c U 1 T a 0 R Y U H J i S 3 A 0 M 2 h i W l d W b D R l Z W Z m N W E y R l F v R k Z B c U Y w Y m 5 h Z G d q V H A w O H Y x T G t W Q 2 t X K 2 M 3 d D I 3 W X J 5 N W N z a k 1 q T F N v R n I 0 e U p F a n l N b k p R V U p D Q X J a d T N T c U 5 P e m 8 2 S W p r N U d W N W V Y Z 2 d Q R D l k T F h Q c j Y r Z 0 x R V k J r S E J n W W l P V G t a Q U 5 D b 1 V T U D Q r L 3 Z q O T k 5 L 0 w x V G N 1 V D E 5 K 2 h R W E x s e V F 0 b n Y w N k l G R m l 4 W k J K c F B C d z h N R H g 0 O G Z C N k J w Q j Z F Y m E 0 O G V Q W E R y M W k z Y 3 V u V U x B T 0 R 0 N 1 E w N 0 9 6 d H B 2 M j V T Z U 1 D Q U F V V 0 9 L e k l 5 T X Q v O W F y V W F h V 2 x w a U k y T l J X e H N M T F p 0 M j R h V 0 x W d G k 2 d F N w Z W 5 I a 2 R 1 Z k 9 I Y X h h d F V w S 3 h o Z V Z X c T F H V 0 Z p W T N s a E V S Q V M r K y s 0 N 3 l P V n l 2 Z k V m Z n Z n Q k V S R V J l b U 1 M R m l 6 Q W d n V U w 5 S j d m M 3 I x N z R l e n N M Q 1 d s Z C t 6 W W d T c F Z x a G h O a G d j R U J P R H Z 2 L y 9 H b z B l U E V C U V V o S T B i T j J M N T h 1 W D Q 0 N D g v R E 9 a K z k 5 M T N l V D Z Q Z 2 w 1 Z k l p S W l J c U x p a G t s a E 1 y a 3 J W N j Z n Y k 5 t e U t G Z X V u R l I 5 U l l X a l Z x d j V t c E Z a a 1 p X c E R O c 1 p 1 R z N x T 0 4 1 V 1 A v L z h z N V E 4 N 2 R L b E N 6 c D A 2 S U J 0 M j d Z a F B E d 2 N y V n U z b G h L d E F G Q 3 R X c l d Y Z m 4 w U E R 3 L z g v d n Z 2 a U l t S m t j W m l Z M k 1 S S H g 4 U E t 5 c 3 J s Q 2 h S Q W 5 Q b n p q V T Q 3 d X p a c 3 p o N z l x e m V t S y t 2 T C s 3 Z H U 0 Z k J n d 2 R M M W J x M W F 0 W E N 2 S G 5 6 W U d G a G d X M 2 J 0 a G 1 O S V R r N U d l U E d q W k 4 2 R 1 g v e n p U Z D Y r N j l m d j Q 0 U k k w W V l I S 2 R X c T d G e D Q w W n M z T G p S N k h s L y t l V V h 2 Z T N j b G J X N l N l R 1 h x W C 8 v L 2 5 C M G R F U m 1 a a V p 1 M 3 J 5 S l E 0 Y 0 9 T V D J M R H g 4 K 2 p D Z F B u b U R G a W h X d 3 N M R E k 4 e H d i T m 1 4 Q X g 0 N G Q 0 Z W J t V n V U c m 5 6 M T d W d n F a S 2 w r K 3 Z G U 2 w r O W R m Z j Z G Z H U z Y l A 5 W n d H R F J v R V M 4 d i 8 v b 2 s 2 Y k 5 n d 3 Z X M W R U a z V P b U R O b k R n W U 9 I Q W l G U W 9 H V k s x Y y s x e l d K a U l p S W l O N D I 1 c D R V d m l R N H V y O X I 2 a U R l R m 5 G e G N i a C 8 v e j d x M X E y T E o w K 2 V v R W V Q S G d E e X I 2 N U p T R W h B e j U 0 O U F j R G d B e j B B c k Z x M U N z d V d M U U 9 n K 2 R E b j c r L y 9 3 b k Z t W m 1 i a W w x O S t n V X F s Q W d B M G F k S U V E U n M y T F B D N G h R c 1 h 3 c 2 J H Q m w y N 2 R w V j Z G V 2 8 5 Z V B C Q V N w Y n M y N 2 N Q d H J h M m V a N 0 h X S 0 p X V z k w M G R P a F F m U F h W V i 9 u T z F l c m V 2 V H N T R W h J d 2 R 1 e F l 2 V V F O Q U N R b E p X S H A w c V U 0 Y 2 V J R W d v T 0 Q w Y X h a c 3 d L Z k h 4 R z l P c D Z l b m 9 N d E x D e U 9 S a 1 p H R 2 w 4 M T d R M 1 J 2 S G x 6 S 1 Z H b 1 R Y e m V 2 S G t U Z 0 t h N k 1 5 c 3 J D O U 9 u V D l m c j d h d m w 1 d W F H b l R 0 M 0 Z 1 b D Y y d D l q V 3 Z Y c T F R T U F 2 Y 1 h s d E J X Z F g z L z l O V E l 5 T W 9 w M C 9 s T 2 5 U a 2 5 u Z D N O e n c 1 S W x T L 0 t z a W h W R k V i d D M 3 O G F p U l l 1 U W 1 w b 0 t R U k R 3 e l R m Z j Z Q M U 9 m c F Y w K 3 h 0 L z l 0 b G 5 l U 1 k 1 a T Z w M T Y 5 W j Z 5 Z W R S b z B a a D Z 0 U 3 B D Q T h Q Q n d C R V J V V m g x N j V k M G 5 1 M k 1 k b l o y W m d 6 W n c 2 V 0 x s M W E 1 T 3 Z 2 M j d k U G V 0 e W x T e G V z V 3 J V S 2 d L W k 5 T Z T Z r O E 9 6 W n M 2 V z J E c T F h d F l K Y X J j Y m t 5 W l B S c W x V c n Z Y b E p T V W 4 1 Y n V m b T V l V 0 Y r Z l B u d z l u W k d k V 3 J W d 2 N B a k J r e k J w M D d k M F p H U m d Z Y U 5 H a U F s U 3 R Y U 3 U v R k h U d D J 4 T l N w V T R 2 O F h J b U l p S W l J a W h P e l R n c m J C Y U 8 r S 0 Y 1 N n V j d U 1 V N T U r K y s w M 2 J O d T J E V 1 B I a m t Y a n h v M 3 p u S G Y v L 2 4 x T W 1 q U U p B R E J o d 2 9 R O F Y v d 0 9 E U T N G O H V Y T H B l M 2 R 1 M 2 R q O S s 3 Z G V a N j N i Z H U y Q 0 F 3 T X p E Z k c 3 T 3 h z a k J z M 0 R z Z U 9 I W l B H U E Q w O T h 6 M E d B Q j Q r Z k l n d F c 3 W W d P e n N i a m 8 2 T z Z O Y X R t O T U r d F Z x T n A w K 2 Z B a 0 M r M V Z a W H I x N 0 Z w R W 1 U T U h i c 1 d E U n E x Q 2 p m Y T Z y V m F n d 2 V Q Q m g x N n R U Q m t D R k R V S 0 p F Q 1 R 4 K y 9 C a C 8 v L z A z M n J a d H F 6 Y z N J U 0 V C R n k 5 Z V J P d l d y V 0 Z q W T R Q U 3 B V d m o w S 0 Z E V U N x V i t Q W F h Y L 0 5 N Q 2 h 1 N z F i W X d h d F d x a G M y Y k 5 6 L 1 h z V V J 2 S T B F U V J v d W k r S k 8 z d C 9 k M U F E d H p j b k o y e E 1 U R W 5 B W H d S c j F I c l Z 1 M 0 R o a 1 p H V k F x b G V q Y n R 5 K z Z k Z X V H O W V 2 W F k r W E t s Z G l 3 W V F Q T 2 5 U d U h z M m Z Q b 2 5 Y c j F 0 S X g y d V N 4 N 2 d K c m h m W F Z W M T l K d n p z Q n p l K 1 d w V X N v V D l x d E F B Q W d B R W x F U V Z T W H d 0 Y l d W d m 8 5 S F J n W W l O V F V W R F J y M W d 5 Q 0 l H R G d 3 S U Z H d n p C V E t w V l F L c F V v V 2 J L a 0 5 O Y W 1 U U n Z N b V R N S H p z N 0 9 X T E Z p Q m Z i d T N Z d V l t Q m h N b U R B Q m p v N k 9 B R F R K N E N O S G p t R E Z p a F d J a l k y V m p t M 1 p z a V Y 2 O W V w b E V I T z l l d l g w c W 9 4 S G p o d 3 B K U 1 d O V l I v b n R k L 1 Y x V l Z 2 b n J a U 1 d D Y V R Z Z H k 0 Y 1 J B R U l i K 1 g 3 c m 5 a M n R w a T V z e V p 1 S C 8 v d n R R R 0 l 6 U T B O T S t r c 0 l l S E I y S m l Z b k Q 2 O U d u O D h j Y 2 Z S Y X J 1 V l N n V U 9 I e j R N Q U J O c X c 5 L 2 Y z O X M z T G d S b V p t W k 9 I b n l K R k p T V X V E Z z R D R E 5 2 M 2 Z 2 S G p w M T Z x U j N q b W 5 U c G 1 I Y X R H b l A z V D V D N j h N U F A 5 V G J Y c j E 2 d G Z R b F E r N X F j Q 0 l p S W l J a U 1 2 T 2 t N T D F l M n R 0 O W M 5 L 2 F x L 3 N o N 2 N 5 W k 0 4 a k t 5 a X F 3 T j k r R 0 R S d X d h T k V p Y V F F Z k F I c l Z a T V k 4 Z l B n d z M v M n B x Y W t Z T T J Z T X p w M D d C d 0 N 3 c z d O R G V u b z Z S b z h l a l l r V E o 2 S n o 1 O D U 1 S H J 0 c D B 5 W m t a M m V q Y 3 V Y S z Z O e T V N N 0 t 6 c y 9 V c W t 4 N D h l Q 0 E 5 V G t 4 T T F F c 0 1 1 N 2 k 0 d 0 5 M U 0 V s b F p X U m c 2 Z E N o U 1 V s S X d i d H c 0 c k Y r L z N p Q X B v R 3 Z w M H F Y U 0 x k R n B h V 2 t J Q 2 d y Q 3 h Z c 1 h N W D M 2 Z E l O R m l Q Y n M y W U 8 x Y T l l a W V 2 W H F j S E 5 6 Z z B 3 b V E 5 T 2 1 U W E g w N k Z F b 2 x V b z h l Z k p F N n Q x b 1 p X V 1 Z i K 0 t h e U p R e W Z u Q k Y r a 1 R j c 3 B 1 Q j R 0 c F h 1 Q W F B c 1 J Z V 0 Z t T z l 2 Y j F 2 Q W R n c E N N S 0 9 5 T W p J R X d D T W Y w U D J r b l h 1 M 0 J s T m 1 6 Y V Z 0 a 2 V O R 2 d X R l F v R X p a O D d n e U p F a m t N b G t V S 3 Z W V U N n V T J M M T d O M n J X c k l s a H c 0 Y W h X Y k 5 t Z U 9 l Z G Q v V G F S c 1 R G e F d I a H d v W F M 5 b 3 R V V j l h d l h 4 L z k r L 2 M z R 0 E 4 S U N K Q W U 5 K z N i R j N m d j N z W F p z M m V 4 Z H U x Y V Z L N z g z N D l K W k d R a 2 h n N G R D a m M z T i 9 q N i t 1 T H p 6 e j l I e V p J b D R l L 3 Z q M T Y 5 Z W l F d U x n N 0 x s a T F E V G s 0 T 1 J v d 1 l n U 1 Z M b G l B c 0 x B d z d k K z Q w K 3 Y 1 e T Z O Q W h u R D E 3 R n A w N 2 Q 4 Y m 5 u M z h P R n h j W E F J Q 0 5 q W T F V Y l F w Q X I 2 S l h k N 3 l 3 K 3 d G S X I 3 Z D J 2 d l l P b W N M c T J i T 2 5 s T 1 F 1 R E F z T E M v V H I x d z h q U j Q 0 R W 9 H b l J r W m 1 a Q 1 d 0 c m E 0 T z V B U U V C R 0 R k d U h C U U t C W D c 4 O F V j M G I 5 N D g z N 3 R o Z E I w N m R F a E t 2 T F p x M V F x M n R y W m 8 y c l F w R G g w N m h K e W N I U H p 4 e H g 5 R 0 U r O E Y 2 Z C s v d j k 3 N 1 d P N T J F b H J 4 O G Z F N G Z m c T A z c G l 2 c n k v a T R 1 S 3 d m Z n Q y Q U V E a n h v M V J x V k l s U E h y M F N K c V R s W l d s d D I x a F l Z R X l a Y 2 9 V T 1 U 0 a U l p S W l J b l B H c E R B V n l z T 0 h E M 0 h 0 M n J V W F B r O W F X a H B t e j U 2 d H R 3 Q 1 F o W V V G U m 8 4 Z W p j O C 8 v M X d h V T Z 2 V j J M Q m h B M E p D U X F C V 3 E x R 2 1 U S m w 4 U D F p Z V B Y c 1 c z M y 8 v d m R U W D h N c 3 Z 2 M F N 2 W H I w U U d C a U l o S V F F V E o w N k Z j Z U 9 I Y 0 8 0 Y 2 V O U X R t e F p 2 V 0 1 m U D M 0 c 2 Z Y a l V K b l h U M D l Q e n J L c l N q U l A 0 c j Z M S n l z b 0 t F e W R P e E t o U m 8 2 U U U 5 Y n A x N j R 5 d T Z C N F J F U 0 d 0 M U Y 2 d V h E a 0 1 H a l F J Z 0 d a a E l w b E 1 o b E 9 u V G t s e l J W S E V 3 W U 1 I V W F s U 0 p Y e n h 4 U m N H N T R x S 2 l 0 S 3 I 2 Z 3 N L Q 2 t M W H J s M E J B R E 5 u e n N 6 e k 5 k T j Y 4 T 0 F C T m 1 6 W U l D W G R T N V F v O G R 4 O U l G K 0 h o S V F F S E R 0 M k R I M z Y 5 R E Y x S 1 B R Y 3 h O U k V R R U R l M z V h W V N Q M z Y 5 Z C t 4 d E x T M G V k N 2 p C V U V 3 O W s x T V p R Q W p S R k V j N G U z d G Z W Y 1 V 4 V j J p S 0 I 2 M H N i S D U 0 K 1 R K a z B Y c m s x Q U V w V X V Y U n V u U 3 B a R 1 d s b 2 F R a 0 J C c z J y U U p X V m x a b W 9 B c V Y 4 Y W N P W E 1 R R X h P R E g z L z h F Y m R 1 M 2 N L d 1 l j U G c 3 d T Z P T D c v O E V 2 W H I x M z l W W V J W S 1 R r N k 8 x U G J n e E l r V G V r b m h L M W V 1 U U J S R n h N Z k h H e V F N R X h N V E 1 X Y k 1 H T 1 R r N U 1 E U z B o S 1 d s c G I 0 N U p O U D l P N V V x V k t s Q 2 9 Z T U d R S W 5 K e W V z V 0 x F Q 3 g 0 O G Z S M X B h R 2 4 3 O T l W Z H M z c n d a W D M z M T F Y T X Z 0 b F l R M 1 g 3 Q 1 N x V V N x M W V 2 T H R M e D d k c T F L M U p T R 0 5 C V U F H d X A x V 2 9 r S n l j Y j d S b G N y b H c 1 R E J 3 N E V B c 1 d M T U N E Q n c r d 2 Z Q b H l m U H Z 0 d D R X N n h 0 N j l l N l h I M m h Z U X J W d T N 4 c U Z E a H d B Q U J 3 N G M w S H Z 2 c m x D a G d y V F F Y T n U y Y m F G V 3 F 6 R n A w a V M w Y k 5 s U z c 3 e j M 3 O S 9 Y M j l i O V l s Y l h 4 W X N Y R G I 2 b z l 2 W D F 4 U j k v L 0 l H Y 2 5 C d 0 F 3 T 2 5 U c H c z Z T A v N z g 4 M C 8 4 K 2 V l Z j B 2 Y n p 0 R V o 1 R G 9 M T 2 Y 2 W E h Q a j Q r U 0 V 0 T E V 3 Q W d N e k 5 U Q U l D c 3 J D e E J w V k l K Q U t C U 3 F R U W 5 K e W N C Q U x L e n N 3 V U F 5 T W 5 K a 2 Z a c E g 2 d l Z h Z 0 V B U 3 B V c U p j M 1 J q d W 5 P V W F 2 V m d y M j l Q W E l m S j R x a V l H d H J L O D N S S G R m T 1 U 2 b F V p c X R Y c i 8 2 W F R T Y 2 l J a U l p c z J i V 1 N l R 3 N J T G l y a 3 k 5 Q j V z U z J 3 c S 9 h c 1 d Q S E l J b 2 l P b l h x a E t D Z 0 l N V E h 4 M H Z K M F R O b n p r a n p D c X B R L 2 Z I S E g 2 V 0 V j T y 9 l d l h I c j F p M G N Q M z R j Y y t i T X d h R k R o e k I w N k Z B O G U v W U 1 J U 0 V o K 0 9 l Z m Z 3 Q m 9 L c T k r L 1 B G S H F Z c E x W M 0 p 5 T W t K Q 1 F o Q V d G Z 1 p S R k E w U 3 p H d l d y T U h v M G F N U k Z S V 0 Z p S W d J S E Q 5 K 0 h M M T Y 5 W U t m b j U r V U h G N i t m R G t V Q 2 d Y Z W Y v O T l l S G w 1 b 1 V 1 W E x x a F F v Y 0 p 6 d l U 0 K 1 B q N 2 8 x Y X N Y d G 1 6 W m d u L y 8 v U m N i T j I 0 M H F J e E x U V T N G b E N s V E l J b 2 k 1 S E k 1 N X M y Y m g v T G x 5 d 0 1 B U 3 B Z c 2 l X c l Z x d W x W V 2 g 4 L 2 Z o e D M 3 O T V G W U d C Z 2 t h d k x Q d j c 0 N H p 6 M 3 B h V 2 x Z Z T N h d G R p O G V i T 1 V N R 3 J h d E N s R 2 p 4 N z l Y S X N O d l V v M 2 J 0 e k E w Y U 5 I c 1 c v Z l B 0 e T R j U U 1 B b U J T b W w 4 Y k R 3 O E 5 k S n B P Z E Z 3 U k I v Z 2 9 2 V T F F U W h F Q k J F Q U l 6 T X p O V H Z M M j k 5 N 3 l x Q z h Y R 3 h t T F h y b D N Z d T N l d l h v L 2 V W c T F h W W V U S W t i Q z F 0 V V h i d G 0 x U n M y W k 5 6 S m d 4 Q X p k d T N N R G x 5 N W N 4 Y n R 3 N G x D c F Z D c T F h d F V M e j V z M 1 J z R 0 Z E b E M 5 Z k h 0 O T k 5 M T I r M T V z M W F 4 W U F 3 T U h C Q V F N S E R z e H p u c X V y S z N i c z J B R U F t R D k v U G s 2 Y 0 9 D R W R Y N n R X T F F C Q T J i S m x z V y 9 m U H F T b X B 1 T F l z V 0 4 2 Q 2 N V c l Y 2 N U l q N X M w Y V N J O W Z 2 a n d J U V l Q S G l 5 M X F m a j I y M i 9 o N H V L Q 1 l j T 0 d B U U R l Z m Z k Z D l P b l R C M j N h d E p G Y V V p e G V 2 Q m o v L 1 B N U G Z 2 c n B K N X c 2 Z F F w V 1 Z s Y m 8 y T E Z q Q W E v c z g z d l J S Z V p z Y k l y K 2 Z V W H U z c 3 J h U H Z 1 N W l h S 0 k z c j E 3 W S s v Z X Z i a C s v V H E y Y k 5 t Q 3 p w M D d v M G F O R 3 Z t Z S 8 5 N j l l O U o 3 b F l P R E E 3 e T h 2 Q U F B T F Z x M G d G d 3 V o M U t w e E 9 Y T G w 1 R 1 F r Q 0 M 5 c D N U d T N C b D M 3 O T d W T z A 5 d 2 N E Q 0 N n N E 9 4 Y W R N b W c 3 d U 1 j c m V Q S 0 N 6 Z H U 1 R G V F S H U 5 d m I y T j d 0 Q X V D Z 2 h B K 2 h J N T k 1 Z k o y d W V q c l p i V y 9 0 Z l l s O D V h Q l M x Q 2 E 2 e n l X c H R J R n d U Q j Z M L 2 4 1 S E s 1 e X N 2 T D Y 1 T 2 9 x S 2 l J Z k U 5 T 1 J F U k V S R 2 J C c k p Q Q 0 t o R 1 h W Q 0 g x W V R 2 O W p m d k h m N 0 h U d m 4 x N 1 p H U m t 3 T V h G Q l J Z V 0 Z u b 2 Z G b 3 J T c W 1 E O C t Q R j Q 5 T 2 d S M n J k d m o v Y n Q y e U 1 u S n d m T G x p M 0 Q y c l Z y Y 2 Z i c 1 d Y e j U 1 W m Q 2 N S s z V H B 3 O E N B d 0 9 s M W d o Y V N V b E p X T D k r U F h i d j N v M 3 M 3 R 3 d B b W o 2 S z Q 4 Y U 5 n N G V I Q j I 3 Z n Z p M 0 5 u V F J w R X B Z d l g 0 N C 8 v L 3 d U b V p t W l d M d D J M V F p z M k l D V 0 x W d W l S N D h l V W 5 W U W 5 U c D F N S D M 2 Z E t T b n A w T 3 B W R X J I U j B a R z R 0 O S 8 v M F d 2 W H I w Z 2 w 4 d H g 4 d V J K S 0 p W S 2 Z Q R E J C M G F m N C 9 E a H d 4 R V p H W W 5 h d F d 1 a m I 5 K y t C d n R M b F N x R k t W T 2 1 Z U E x r e V p n O G V i S k J a Z D d Z c 1 d O a G I y K 1 A 4 Z V B I Q T l E Y y t 0 c W x T e G M w Y W R M R W 9 C Z W p s a 0 t o a 0 5 w R 0 Z L Y n Y 1 N V l 0 V z d C a X h R c n B 3 M m l s U 3 B Y d z d i Z m Z 3 c 2 Z I c D h C a l g 1 Z l k y R m d j U F h v V U J 3 N G N L T E M x Q 0 5 H T E V B U 2 h o a z V D K 0 0 1 e m 5 z W V J S W H R Q Z l N W d l h B c 1 d M T U R H a l J 2 M X h y V H R J Z z R k T 2 l S V m N P W l d y b H c 1 U E h 6 N E V L b X B x Z G k x Y X h k M j d k c U Y z c j E 3 W S 9 U b z B k S m l v Y U d o b 1 V o T 1 R v Y X p z e k 0 2 Z H V 3 b 0 p a M j B T V 0 Y 3 Z T N 0 c G J s N 0 t s a T J M b E p R V X F j M F B v R m 1 v e k 1 I Q k F W T 2 1 U Q U V B d l A v K y t 6 a D A 2 Q k F p S X l Q M V d o N W N 1 b l F K Z 0 t i Y X V W S 2 x T Z 0 E w W H d 3 T 0 h q e F l y O T J Q Z G 1 I T 3 J s M j d v b k h q e H F o Y n R 5 N E F 3 O F h L d E w 5 b n R k Z H h j M 0 5 E Z U h n N H h v M G J s M m Y 4 Q m Z W c H o 3 M W Z t K 1 I w Z G 5 Z d X N L M V N i a j E 2 O U V C O G Z E d 0 F H R z M 3 V U p D V W x C U z k 3 Z H h 0 a V h S W l d G a G d 3 b 1 F K N k 4 r L 1 A z S n l j a k J 6 N X N 3 Q 3 E 1 b j M 3 O T h 2 S l N 0 O W Z I e W t u d 2 R i V z F z M G F k S U V S N D R j a 2 V Z T k h q e T R 5 U E V Y e G l l Z m Z B S W Z I e C t F a E l U Z 3 Q 5 O S t r O F l E Q W d L T X Z 2 O X E z K 0 0 r K 2 V R V D Z U M F d L T n E v W T E 2 Q U N F Q V V S U k d D S U l n N l k 1 c k I v M z R u a U F C e X o 5 R 2 R C d 0 J p N 2 5 Q b y 9 2 Z i 9 w M G 5 I L 2 Y v Y 1 B P Z n B u a X Y z c 1 R y b m N J S G 1 k N X d u Q U N h R m l Z a U l p S W 9 C c z A 0 S z A r c 3 p a Y 2 9 V Y V l Y N D N I S i 9 D T j Y x Y T F l Z T U 3 R 3 l z c 0 t V S 1 Z N U U Z 4 Z U h q U n M z N H Z M b H k 0 a U 9 q a l p h M V p P V G s 0 T k R o d z R o T V R F U m x T d F h o c U 9 q S T B x W E x v M E d E U n J n N G N P S D J M R m p C L z c v d 3 h V c V Y 2 N k 1 o S V F F Z l A v O T k v a y t E M 2 Q z Z D F 5 K 2 Z C a z V P V G 1 v V 3 J V c U Z B c U Z k S H V 4 T n B G a W F X b U p F U 0 5 H W U 5 T b 1 V k S n g y Z 2 8 w M 1 F W e m R P W H V R Z n p k Z D k r a G R P b l N 1 S E 5 I U D c v M C t Q R m p 4 T W Z I b z N y M T Z s a T B h Q k h L b F N z b m Z l Z 0 h O T G Z p Y X R 0 S 2 F D M V l z R U I 2 U E d y V U t P e m V 2 U n V m Z n Z v c C 9 Q M z l w Z k h s e T V k a j Q 4 Y U 5 j S G Q z e D V J b F M v S j l E U U R O W W t q Y W h Q Q 0 F B U V B R c j E 4 L 2 c 4 V D c 2 e W F L S W c 0 Z l B v e l k y R m p z M z c v Z m 9 K b 3 N O K z B D U 2 0 4 a m E y d H J x Y k t T W H F w Z D U 4 K 2 Y 3 M W J 3 T k V O Z V h s N D N C R U d v b X M r V U 9 3 Q j J B Z G h S d W 5 U c E k z L z k 5 W m Z L M j l 1 N z M z T k Z t U T k v Z j M v c z J i T U h x Y W 1 w Y U 4 2 O E 9 R S U R B e k Z o d 2 9 R Q 3 Y x a V p P W E 1 t U k Z I R X R t M 2 J j T 1 R J R W R q W j J V b H R i Y l M y Y j k r T z J O a F l 2 U F B P T z B a N 3 R L Z W x w Z W t s N W 5 R M W F 0 U k l h Z 1 d 4 W W N N R 3 Z T L 2 V q a D g v R G d D b 1 d y V X E v U D M 5 c G F T d 1 V x b E V k S F E w b W p S c G d 1 V G t a S 2 1 s Z 0 c 2 V j h F O C 8 v Y V Q z T z F T W E 5 y b G R H S F h y M W 4 y d T N y Z X Z r d l l M V C t E N U t v V j F r O U J s e X B R c H N Q M k V o N G N I d W 5 U c G d s M j d k a U V t S m d a N z k r N l Z 2 b E F 3 W n Y v K y 9 k T G p u V H Q z N X R s K z R j Q 0 J B d 2 d N R E l R Z 0 N G a S t m R G x V S 2 h W Q 1 E w T 2 w 5 O X l S S T B l a W V m U G 1 V Q 3 F W Z V N i Z G p i V n p p b 3 l N U k l r U 0 p h U S 9 1 d V J 5 Z W I 3 d m F a Y V d s d m t t e V Y r Q l R 1 Z l B u O S 8 z T 2 k v N H N u b D V l Z j B x Q 0 l L Z k t J c j V 2 e m t U R V J F U m t k b G d V c G h l c T M 3 O S t o b E 4 1 c 2 x r T X J p N 3 U 2 T m x 5 N V p J V F U x R l J F U U V i d C s r a m N U R V J D U W 1 K a 3 J 6 Y k d 4 c 3 N I L y 9 m b m g 0 Z U t C N z k r N U l T R W p B c 0 d I R G N P W E t G Y W x h T F Q 5 c j F x e k J Y M y 8 5 a F F N S E R 1 R H J y N z h H b 0 t s S 0 s x d T J M Q 0 l p S X F C U 3 F l R G 4 1 M m R 3 b S t y M T Y 5 Y 0 J h S k x E O S s 3 Z E 0 w Z 0 9 K e V V s N W R t R F d O Z k d q U n N O c X Z o M G Z m W F Z W L 2 t l Z i 9 Q b V R W e S 9 m a D B u V D U 3 V V N 3 c G Z 1 M 1 l O R 1 J r W l N F b E p n V n d 1 e D d O b n o 2 U 1 l q Z E c y a X d B M G x j a m F W a D I 1 Z V h w N j V o d l B 5 M 0 R q e G c y Y 1 B u M G F C d z R j a 0 h w Q 0 Y w Y S 9 m a T g 5 b j J a V 3 h v O G Z q O D g r K z h 6 V V l W R C t i Z 0 h Z b V p P V H N 5 T W 1 K d W E x T E R U b j R P Q 0 F X Y k 5 t d 2 Q 3 Z U h q V n I x Z 1 N n d V R O Q X E x Z X Z Y b E t D K 0 9 U S m t 3 Y k h 2 L 2 Z l Z T N q N j l D a 2 V Q W H F F a 2 l W T F N 1 U F B u a j N E d i 8 v K 0 M w R F R q c 0 d Z b E p T V V B I O F B U N T g r S F p V c l Y w W n l j a k s y Y n Q x c U V I T k t T Z 3 B D U W t M Z z d 1 N n U x d 3 Y z e k p r e m F O S 2 t D Y U t p b 3 F R e D N h U 3 d 0 N 2 M z O X U v Z k Q w R V F Y a 3 J M Z 0 p v M W E y T E V p Q k h T d G x x d H h w S W x T e U N L S W 1 4 d G J U R m d 3 Q U N E W T l h d F c 0 Z k h q e D h E Z 0 4 2 e G d D W W h H a F F V V k 9 R N H R O W E x X a 1 d 0 R k 0 3 T 3 p z Y T Z k Z X V r N 1 R a d D J o V H F 1 R 0 h E a H V I d z R j T j Q r d l F w R m k 5 Z U R M b G N y a G V I M X F W T G x 3 c D l C O G Z k d T N j U k Z S V U Z i M j l 2 d U x p N D R Q S G p 4 M 3 E 5 a U 5 Q U z B w Q 1 N r c U w z d n F w T j Z H c S 9 Q Q 2 h S b 2 9 U M G Q 2 e W J M T T l M U V J Y Z C s v Y n R 3 N z U 5 K 2 p u Y S 9 2 M z d 2 N 0 t L W m l J a U l p S 2 l O e E d U d 2 x R b 3 M y Y k 4 w d n V 3 S H g 4 Z k x 5 V k J j O T h T c T l 1 N k l i Y 0 9 I V H J n d 2 9 V T H N M T 3 p R N j F h d G V E d T d n N V B U M D g w Y U 5 B Q X B V c V Z r d V l O S F R w V S t p Q V p H e H V M R 3 p k d U l D a 3 B D Y z J i T j V m Y U k 0 d 2 R P M W J x a W V m d T d p N 2 R 0 c X h R S 1 B E a G h 4 O E M w Q 3 d L b C 9 0 V z R E W n Q y d W g 5 U U Y 2 e F l n V z J i Z H N t T G V Z M m N P Q k E z T H Q z V C s r W X M y Z l B B Z 0 F 5 T W p J d 1 k 4 W U 1 6 S j g v d n h D d l d 0 S D E 3 O T h m Z m 4 1 K y t Q d n Z 2 e k Z q e G d 3 Q X d E Z m Z m S V A y N 2 R 1 a l J J a 1 N P S H Y y T E h i d T N J b V l t Q m k 5 M j Z x d l h y M E t R R k 9 O Q j J o Y U x 4 a E x Y d V I x e m J 3 V T l Y Y m 5 v a E p G R V p t W m 1 Y a n c 0 R U d o U H V q c k 1 2 V 0 N X S 1 p 5 N D h Z T n B L Z W 5 H O X d L V D I r T T Y 0 S W c 3 T W p K e W R r U k h S M T l E c S t v V F V S K 2 1 q U n B n b z R k T 3 h a W W J a O V h D e H p B O F A v O U k w Z U 9 T Q l d q M m 1 U e j g v a m h o e C t R b F p V R m E y d H J L Z G t Z R 0 J p S V d i T m 1 v V X F W S 3 B E T D V h a F Z x e F p z Y k d 5 U W t a R W g 5 Y X c v Z i 8 0 O E F F M k Z a O E 9 H R G F Y e k 5 X c l V T S G 9 2 Q 1 E w T j F i d l d o Z z B i O U x h W E w x O H V W U 1 h Q b l R z W E Z T d F d s U F p w S z N I Z D N O e j A y Z z d j d U h F R G l 4 Y 3 Z C c U J w V z J H c 0 p V R m 9 h S 2 l V R k 0 2 O S 8 4 Q 0 J B N F Y 5 Y V F 4 b y s w S E w 1 Z k l D K z h Q c V V p Z 1 V t R H g 1 c 3 B U R X Q 3 R 3 h L Z k F M U j Y z U 3 B V d G o r U E R o b U R a d G 1 2 U 2 N q T k Z O N n J x N 3 V 4 d X R I T i t 4 W T R l M F F P M k J B d 2 V n N 2 F r N 1 k 4 W U 0 2 Z T R i Q U Z p O W V q W F d y R m 1 E N 3 Q y N 1 M y U G F M e X k w e V Y x d E Q r c l B Q L z l j Y n g 0 U k V S R V J F V D A v S m 9 X c D B Q S 3 F 2 T k V k T C t n R G N P Z k 9 u Z k h C Q n g r Z 2 M r Z k 9 p S X F L U W x S V V Z M N l Z z N 3 J H a m g w c j l Z b 0 V O T W 1 C Y j c 3 N X h t a T F t O W E y Y m R 1 d 2 J k c z J n M 0 h k a E V k Q 1 F v T D B v Z i 9 i Y j c v R n Z Y d j N r S m F X S n U y L 2 U v Z X U x Q n N S Q U U 2 Y 0 9 H S H d Q S 3 R V c V d L U V J C R k Z F V U Z C U V F n T E M 5 T W J M M X U y T E Z h d l h n M V h W M W V q T W R 2 Y T J 1 c m R s c n Q z N z E 0 Y 1 B u d 1 l h O W F z a 1 Y 1 c n B W S 0 p 5 T W h J T k d 2 V 0 R J O G V Q W k l x Y k h X V E p l W k F F Q V R V c T F j U C 9 2 N y t F R V V S N T g 2 Z H c 4 R 0 R C M 0 g w N k Z F O G Z Q Z 3 c z M k 5 6 d D l s N F c 4 e W Z Q e C t i T m 0 y U 0 Z p Z W t O N E 1 v a X Z O e W N u S 0 9 Y T G h 3 N F p L c F k z a 1 Z k R n N E N 0 4 r L 0 g v M z Y 5 W U 9 0 c m E z Z U h E Y z N 0 e n h i Q 0 F D Y X F s d n R G M n p k d T N m S H B r M m J B R 2 l T e k F z W E x r V G p 4 b z M x d n V n N 2 Q r N G N r c E 9 U b 1 Z R c X B S N 0 U 5 Z X Z Y M T d 1 d X M 3 T X p m d j c 1 W i 9 6 e X l 5 O E c x N n R Y c j U 3 Z X R 1 N F h q O V d y V n k v V X d t V i 8 v Z l d Y O U x o T 2 5 U b 0 Z 6 c y t 0 Y X R X c T Z O M j d k N U d Q e T g 3 T 2 h r S 2 h B R k J 3 b F h C R V J B U X V Y c n l J e k 1 4 T X h N Z k g 0 O U N o U T F M U 1 Z T Y V R Z Y 3 F V S 1 h v S j h J S j A 3 d H d a d T N m d l J r e E 1 U S j Z 4 N m J h V D Z 0 N j l P N 3 A y N 1 d w M D N y e D U 4 d 0 F B N G V I a E d E d D J M T m F 2 W D Q v R G h 3 O U R M c G N q T 3 p z Y m 9 p a m l 2 Z m Z l U T B 4 T W p G N n J q K 0 h E a D B 2 d F F n Q k l p d 2 J x M 3 V X U y s x c G F P V G s 1 M G 9 L R 3 V X b S 9 6 U G J 4 O G N I U W 9 V U D E 5 c F V w V T h i b 0 1 V U k V S R V J F e F J X V H d 2 U m F 5 Z V Z 5 Y V l F Z 1 F I U G J z T G F 2 b j B x b G t x b 2 Z 0 U 3 V W Q T N p b G k 0 e X B W Q 3 F N S G o x Y X F z a l M 5 a E d l U E h t e U 5 H Z m F 0 R 2 x R c T l W d 2 N u S k M y N 1 p 0 c 1 h I a l J y M C t 2 O G F v M V d y T W 1 U T U h Z V 0 Z o S 0 Z H a W h Q U 0 J W U 2 F U N G R H a l J 4 Z z B h Q k N X T F Z z b T l k a l V k Z n I w Y V V S S F I w d m I y d W U v Y 3 V W S 0 R C N D h H S l V x V l V K U 1 V o T E 9 u V H V I W n M y Y T R l T E Z p O U s 1 d F V s a m Q z Z j N Q R D h V Q T V v U D J O c l h P c j k 1 c j V N Z 0 N H a l l z S 0 d V M k Q 1 L y 9 q d 0 9 I a n l J N D h l U E Y x a n h T R 1 J x M G R I U l M w M G R n N j Z k T z N j a U t 5 c 0 x L M W F z d 0 p r e l o 3 Q j Y 5 V 3 B Z V 1 Z r W m J S K 3 h l Z k 5 t Y k 4 2 O F d h c k N 6 S j N z U F h Q b W p G N z d o d V R r W k l 3 Y U 5 R c X p a O D h 1 M U 1 L V 1 d q S 1 p E Q T B i T n N T V k s x Z l F v V U 1 I S 1 N r T U F N M m F O Z E 9 i T z J E Q U F B d 2 J O Z 3 g x N j l a R m N u S 3 l G T E 5 1 N n d n d D N U W V h M M U 5 H U m 9 a Z X E 0 d j h L c X Z 6 V X J k d V h X b W h 1 N k w 0 L 2 Z m Z n B j Y 0 Z 2 Y 1 o 1 T F F o W H J s d z V U S m t 5 c G N o e E M 0 S 0 F D U k 1 t d 0 0 v U E R 6 a z V P U W I 3 a n h 3 N U l 2 V 2 t s O G x r Y U 5 H a W h k S H o r U G o 0 U 0 V u a H R M U T A v U D M z M z l p O W V 6 Y 0 F U U 0 o 1 M j d a d E V F V V J 2 c j Y r O F B U M G h M d T d P O G F P S F F 0 Q T B 6 T m V l d z F B a z l B W E J F R T Z Y d G V 1 W G J 2 M H F z U 0 h E a D J L Q 1 J N b X d N W E Z K Y y 9 u V 0 x K a 3 l V S j l L V U J F U k V S R V Z K d 3 h L V X h G d G 0 v Z l B p Z 1 V D b n o r K 2 V j Q U 5 B a 0 R i Z H V D b 2 d v S U N K Q 3 F m M 1 Z i V X V o V 2 0 r W F h H M 0 R L b E N s S V M w d k Q r d l h y V W J W c V Z i U n M y U k t a b V p u U 2 d r R 2 Z m d m 9 w Q m d 3 W U F M V m F q Y U N n S U h U c D B r V X Z W a 3 R M U 3 d p Q 2 9 I Z E 9 C d 2 N I d l F W N X R M Y 3 Z E e G 8 w Q 0 c z Y X R N R 0 J B d 2 N N V m 5 Y W G x a V 1 Z o Y 2 1 U S n l N O F B C e U F w d m Z y O U 9 u V E F R Q 2 Z m Z l l a d 3 N Q R G N l L 2 V Q Z m o 3 K z J Q M j d O b G 8 z T G l 4 Z E t 4 S 3 B U S m 9 U Z U h s N V l X b 3 F D a X N X N 2 N P b j M z M k d l c l h y N C t r c E N T c E 1 s b G J 6 V l c z Y m w w c H d X N X R i W j N 2 Q j E 1 d E 5 S N k F O L 2 F E c 2 J l M 3 Q z U z c 4 Z V h M b H h F V 0 Z v W W p S N D Z 3 Y l F K U l B r U l J 4 T E 5 u e n d C b 3 Z w e l M v a i t 6 Y X R V c U J B U U U 2 U F h k e m N y S 3 d 2 M z c 5 L 0 h 6 e n o 4 a k l 5 T U Q r L 2 Z 2 U j h l T 0 h X R m h Z W U d z c k N 6 W T J k a 2 h N e k 1 U T T J m T 2 x J N X A w S 0 F C S W l N a m N l Y k 1 H W F R 1 M 0 J r K 1 B q N 1 N 2 d l Q w Z F B 6 K y s r O V N x d 0 5 S R k t G V 3 E 1 R 1 R r d 0 9 W U 2 9 V S 0 Z T c W d R W U 1 H K 1 B U V F R 3 M F d C Z 0 9 N V i 8 r Z l B Y d F d h b 0 1 B Q U h m d T N K S G 0 r Z n I 2 N X J r Q T I 4 R 0 R C d z N H Z E w 5 Y 0 9 u Y n N H R 0 p q W S 9 Y M k 9 6 b z Z 3 c 3 Z M U z l x Z U 4 y K 2 V k T W V D Z z R O R G 5 z b l B G M 0 h 0 M m p X T U d U T U d W b F p X M H Z 2 U m t 5 Z F A 5 R m 9 Z R m J a Z G g w d 2 1 R N W t 5 W l Z D e l p r M z Q r U G l n V T Z k T 3 o 3 V k F I U U R V c U Z F R G Z u N S t C a T A 0 Q V A w R j V 1 c l h y N S 9 u Q X F 3 V k s x W k V u V H A x c F B a R 1 l X R m g 2 T m F 0 R z l h d F c 0 Z i s v Z n Z y M 2 N V e m J O Z 3 d 2 U V V E U j Q w Y W h U S m x 5 c 0 R a M l J r V k s x Y U V s W l V W Y n Q r K 2 p m U G 5 6 e U 0 0 T 0 Z p Y U Z 4 N G V M c j I v Y X A w K 2 Z S c m R 1 b l h E Z S s r O U I z Z D N k N V F w V T B i N m V l d l J v d 2 Z V Y W p W c 2 J H e X d h d F V x N l d k V H F W U 2 l Z c 1 d L Y j l 4 a W c w U k V S R V J F c n h L V H d s U m t N c G t N R m h Z V z B y Y n U 0 N k t h T z N j d T V z N m R h e k J l M E N J e F d 1 W E t s Y 1 A 0 O G V N U k Z S V U Z X M X R i K 1 B q N D Z G V W l s e X h a R X E 2 d X J s a T N i a D B 1 W D c 2 T X k 1 Y 3 Z J e V F r U k s 5 M X c 1 Q W h R N U N T a 2 9 M Y X R X d W p T c F V x c 0 x X M T F m d H d P b l R v V V B 6 N z c 3 O V N 6 M F R 0 U W t L N j F j U m F 0 M j d k d 3 R p e F k 2 V W t 4 b G R m Z l l X d V h i d E t I M W 9 k S F I y e F l N R U N E Q m 8 w Q 0 t t c H F S Z 3 l a Q W g 2 O X V 5 S l l j T 0 d 3 Z G J X R n I v O T l o d m k 0 d U p R c W x R c D J O a l l J R G s 1 R 1 c z Y n R v V 0 R n d 0 0 2 Z E 9 p Q T h 1 W E x v M z c 5 K 3 Z q O T k 5 O X g 1 Y 2 9 W S 0 J R S 0 t T b H N i c T B q a X N M Z D N S M 3 U 3 d T R Z U F h v M H J s N j l h d E N T Z z h 5 S D l h Z 0 V a T T F 6 T X l 5 U n A 1 Z m k y Y k 5 u Z W 9 s Y U x X T 0 x Y T 2 F l R n g 4 Z m o v Y n Q y M H Z i Z S 9 m d X h l N 2 R 1 N l U r O G E x Y n Q w W n d j R E M r K 2 V Z Y l J F W k c 0 d G 1 6 W j N x T G R U M T g r Q k F U S j A 3 T U 0 3 Y V J J M G V p U z V j d X N M Z T N S M X h j b k 1 I K 0 p V d V d G U G o 4 Z E N 0 R j g w d D Z U c G d 3 S W Q v e k d M d m J v M 2 5 6 N X Z E e T h v S m F y Y 2 F p U l l 2 M D J o a 0 1 I R G h R V 3 Z 6 c 1 p h c G V 2 V H B T V W x L a 1 Z o R z V X V m h Z b 0 U r Z l B n Y m p M O X J 2 d l R E S G p 4 Z 3 h 3 b U R o U E F E N D h j Y 2 Z D M z J k W D M v O V Z X O D d L U 2 t K N z d 6 e l R w N k p a S z J P S F R 2 c W J Y L 3 h 4 U m U 0 Y 2 V P R z F E N U M y K 3 F o Z H U z Y T B o e C 9 m M z h r S l N V a F B E d 2 N h c l V h M G R I U m V u Z m R G T V R Z Y 3 l V a U l p S W l L c z Z Z R k t Z W H B 2 d G h W a E F F d U x x N l N o O D R k W k 9 y e H J 6 N z d y d F N w Z X F 6 W j g r a y 9 v M j Z I d 2 h 6 c n h D Z V c w Q k F B S V l P S F F x R l F t R T B 5 W n l R a 0 l E b H k 1 Y 0 Q w T n o r b S 9 2 M l l 5 O H Z M O X k 1 Y 3 d l S m l Z a z R m Z m 8 w Y n Q r K 3 J W Z V p s W H V C b m c 0 Z E 9 r Q 3 B W T 2 9 s a G R W c U 5 i W n Q y N G F R a 0 J D c E Z Z V 2 Z u N T l C e j B K Q W s r Q U 1 D U W 5 C c 0 d I R D h P e l p N M n p m d m g z a D R l S D Q 4 c 3 N 2 N G V U a 0 J F R H p B V m k z R 2 t 2 M 0 9 Y b D R l T 0 N E R H o 1 Q W l 4 W X R r S m 1 a a W N 1 W E x 3 T k F v Y X U x M V d v M W 5 q e D V B Z 0 J G V 3 J 6 b 1 R W R 2 5 U c D N u N n U x S m J 3 W l p t Y 3 F 3 b l l H O F Y 2 T 2 t O N H F m b n g 5 Q 1 E w T m h a V 1 d G a V J N b l F p N l h Z O W 1 5 W m Z q d H Q 5 K 3 d m L z k r W E w 5 K 1 B j O C t y N 2 w 5 K 0 9 H S D B 0 M E 1 i e m 8 z T n p l V U t s V U t x Y W 1 w Y U 5 X c W x Y U V h 5 O H R t W V d H Q j k 5 N T d E N m R P b m R J Y k w x b X l K T j U 5 O T E x O C 9 m W F g 4 U F Q w Z k N Y W E 5 v V k t s U 3 F o V z d k d V J U N 0 9 3 O E 1 E V j Y 1 Y 2 t i W S 8 r K 3 d 6 Q U l D c n F 5 c z h Q R H p n N W V V b H Z k K 2 V P M 2 N P W V d G a G l J N k 9 4 d j M 3 O T V H W m 1 T a 3 R r c G d Y b V V 5 R 2 R 1 M 2 F G V G t 1 S W l J a U l p S n p a d T V K N F V 1 Q 2 8 v d T d w Z z d p Y m V m d j d 3 O U F r e E M y d D d l S F d x M U d Y R n d j Y k c x d H B a N l Z 1 V n M w Y U g z N j Z h Z D Y 3 U 0 8 w U 2 V H c F U 2 Z E t j L 0 p L Q 2 1 z V H p o V X F W R U N I R G g x d z l l c F Z m U D M x M T d o M T Y 1 W T B K e T B 0 R F d x M U d u N S t m d G l 4 W X d m N j l l c 2 4 5 Y V l z V m F v V U R o N D h L U F U 4 M U 5 X L 2 Y z K 0 R N W V Z D Z 1 V l U E h r R X V s M H Q 5 Z k F I T m g v b 3 J W N j V n d 1 l J R l V L b F V B R F R W e D E 5 L y 9 i W F J 1 Q U h O Q j l 5 M W E 5 Z G l 4 S W d S U 0 V 4 T X h P U E h q M 0 h t e k J s T W 1 6 W U 5 M a T R 1 N k 5 P b m o x N V N H Q U F T R X h P a F V x b G d Z M k 9 E M G F O S E E 5 R G N B c T F T c W F U Y m h y V 3 Z p V z V M a U N k U G 5 t R E J n Z 1 V v V T Z Z T U x D M H R j Z V h L R l d r U m 9 u Z m V l U 2 Z Q R 0 l u S S 9 O a m I y K 1 B v M G F N d j V W d z J O a l l R Q k F G V H A w N k Z z N 0 9 6 M U 5 2 V 3 d z S U N 2 c j Y r M H U v d X p N e E 1 a R 1 J r S U N z c k M 5 b l o y Y 2 p P e n B i Y V J x a l Z h b 2 l p Q 0 p s T X B 0 Y 3 J 2 b E t s U 2 x J d j N P c l Z x d 0 4 0 c 2 V y W G h n M G I 2 d D I x O G l M b m t z b G s 2 T j Y 5 T 3 o 3 N j Z D T 0 V o b 2 J D M z k 4 L 3 o v Y 3 d R R k 5 o c W 0 z W j h U e C s r d W 1 u N X o 3 V 2 5 J V 0 d o a 0 l V U l p R d F d 4 W U E 0 T 1 R r b E d l M W V K O C t m Z k R S U n g v Q j J 0 b 2 F q b z Z P c U Z D a G d y U l A r N z Z w O W Y 3 N z c r U D k 5 O S 9 Y T z E 2 d F Z r d C 9 0 Q V J C Z 0 V 3 b W c w d 2 1 5 L 2 Z 2 b D R p S W l J a W 9 1 R E x y c E x C Z E 1 P c U w 0 a V d 4 N E p u M E t y b T V 1 Z U h H a l J 0 b z A 2 Y U 5 k Q 3 Z 2 Z 0 F F R D l C Y U o w V m J B N X Z Z a T d T T 0 1 W V z c 5 N z M v L z A 5 c 0 9 D d 3 Z U Y X p V d 1 l N Q U E 2 W E h 2 M 3 I z U n Z I b H p h V n N t a z h I W j J S b l Z x b F V 6 d W d C Y 1 N r c U t 3 U X J y Y 3 J r Y 0 R n N E 9 j S E p 5 d 3 F S S m s v R E R E e j l n e X B R c G F O V 3 F W W U h 4 V j Y x Y U Z S c z N i c 1 N j T 1 h P U W x K U 0 V l Z l B t d 2 R y Y U d v c 1 h M e m E 2 M n Z 5 Z 1 F Z U H l Y S E J O b S 9 q V z B r M k l s Q 2 x U Q m l k U G 5 z U 2 p S N D h N a m 1 2 W n N t V 0 J j U k t S Z W N t O V V O e U x L b W l o T W 1 0 c m E 2 T y 9 z d 2 8 2 N W 1 W V 3 d E W n A w c 1 R v S W 5 R d m 9 t e l p z Z 2 d J Q 0 N o d z N x d m 9 O Z n c y e U w w U W 5 J M k 5 E W m 8 y Y l d w M H J y T 3 p N N X l k b l F 0 M U h t T z B 5 V j h p S W l J a U l 2 c V B X U 2 V G N m Z X S 2 l J Z 0 F v S 2 1 3 M W E z R 2 5 U U n B F c 2 F O R z R m e T V j d E x Z M 1 h x M U p F V 2 F K U E p a S G w r c 0 h a d 2 N D a n d k b U p 0 W m U r c l V L O W V Q U V F G Q m F G V 3 J W c W 9 Y c j A 2 c k t 5 c 0 F C a H Z l K 0 h p N G 9 M U 3 B V d E x W Y l l 5 b V F 3 R E J 3 N l V G c k R w M U t r V G 1 q Z H Z Y c V R x V z N 0 N 2 V 3 U U h C M E 9 s V W t t T H Y r b F c w N z B z b n A 2 Z T B 0 O G Z v T G s x M m N m S E I 4 T 0 h E M y 9 w M X l M S 1 Q 4 W V B y a 2 l m a U Z 0 M k 0 4 Q y t 3 a 1 J F U k V S R V J F U W 1 3 c V F 3 R l p w M l l S Z E F z O E J i V U Z D U X d i a l c 2 T k d q a 1 p L U 0 F r d E x T N 2 k 0 d U 9 n b G p J S C 9 G b l J w M U t p U j N r S X h 4 b W h Y U D g 5 Z F Z m Y W l D K z F v N W E 3 K 0 J U U X R L V m F 1 W E d r d y 9 0 T l B Q M E d w V k 1 M R 3 h n W V Z L M V k w U 0 d q b m x S R F c z a E t i V j h K W G 1 4 R F d O W D c 4 Z U N n V U N x b S 9 j V U c 5 b G Z P a n J j W V d S V k c 2 b F p 2 S U Z N V F V S R U N B Y T h F e m l Z a U l p S W l J a U 9 o V k 1 l d W t j R l l R M 0 5 Y S m x 5 Q n p Z b H Z o M T Y x a 3 l a S k d r N m x h M W F 0 W G w v c E V H d E 8 z Y j k 5 Q 1 g 2 c 2 9 j M T h X Y T J 0 c m 9 5 M H M 2 d G F 0 K z F 6 b n k r d V c y U H d V Z H V H N G 9 o Q U V n Y j B U a V l p S W l J a U l p S W p l Y 2 1 a Z E x x Z 1 N j U 2 t 6 c E w 2 c H d 5 Q W l J a U l p S W l J a U l p S X l H M m F k R k N Z a U l p S W l J a U l p S W l L a W 9 t R l N t S W l J a U l p S W l J a U l p T 2 d 0 d 3 F R d 0 V S R V J F U k V S R V J F U j B W d U V T V 0 V p S W l J a U l p S W l J a U t p d H d p V H d r U k V S R V J F U k V S R V J F U n Z F U 2 F G a V l p S W l G d D h R b V l B Q U N B Q V N V U k J W S W l J a U l p S W l O N G l U Q W 9 U R W R G c l l 6 M H F B W U t J e X F h T 2 c 0 a U l p S W l J a U 9 o d H h x U X d F U k c 5 T n J J e W x X R T d B N 2 R O S F F j U k V S R V J F U k h S M j h 6 Y 2 s 4 S 1 h C R W Q z V T h k Q V J F U k V S R V J F U k V S R V p E W X N U U j N B a T d B T F J u M V J 2 Q 1 N h T 2 c 0 a U l p S W l J a U l p S W l J a W M y S H V s Y 0 p F U k d S R 0 1 u N X d S Z n B F M 0 R K M U h F U k V S R V J F U k V S d k 1 5 Y U Z p d 2 x y Y T J z Q X d M T m 5 6 M H d j Q 1 Z I a H B L Z W 5 B d 0 J z Y k d 4 T U h B b T l U b U p x S W l E Q T F k U n h F Q k V S R V J F U k V i M 0 5 6 R G 9 w b k J V R W Q z W H l K V k 9 I O F V h b 1 Z x M G F B T 0 R t e l p z b W p v U 2 9 Z T m 5 a M l V o T V R J U 0 Z o U V h j M 0 5 4 T U h R N F J F U k V S R V J F U j B W d k Z y S l B D S 2 h H W E 1 r U H F t e n F N T j B L W E x s M E F B S F B u e m t W c 2 J L e F V o V W 4 w S m x F c W x V a E t T c 0 x D a F F 2 e D d O a 3 p O R 3 p Z R V B i M j l x W U 9 p N G l J a U l p S W l J a m 9 y V 0 x X Q z g z U m Y 3 c D A 2 W U x 3 O E h D Y 1 B Y c 1 d m b j U r c G c 2 S H F F Q m x 5 N W J G Z D k 5 O V o r b 3 d p S W l J a U l p S W l J a m V P b V p k S 1 V 6 L 0 t W R 2 l C S l l z V 1 l K d n Z 2 a 0 d O V 3 Z X a E p X V m x h b E R J a k p n Y V d t S k N o V X F v R 3 Z Y c n R p M G F S T m N Y R n h N S F J L U k t T a 0 E 5 b 0 l u S 3 E 0 V U N v W D A w S l J 4 R U J F U k V S R V p 3 M H J o W X F S R W l S T G 8 x N j h m K 3 Z Y c l o r c F F p b z B H R F J v Q U F D S W p J M D B j Q 1 J F V k 4 2 S W 9 Y a F l F b 2 V I T m 1 6 Z F J 2 e j V i S V J F V k o y c T F H b 2 1 K a V F B Q X B W T D V y N G 5 E S V N J a U l p S X l 3 R X B o S W l J a T A x Z 0 R z Q m M 4 V V h H U 2 5 a M k 5 1 M 2 Z 2 W X Z I a X h i a C 8 v e j R B S E w x M D Z k S n R V O G R G U k V S R V J K U W J L N F d K a U l o T U l D b 3 F h c l d Y b D F m U G Y v N z V w e l Y 3 d 1 J N V l N 3 O E F E R F I x R U d U S T I 5 d j d L S U R t c G 8 2 R D Z D M T I 0 O T Y 5 Z S 9 Y d j N M b k Q 5 a n B F U k N i R V N t R W l J a U x U e U k 2 S 2 l t b 3 Z p d U o z Q U M 0 Q X l E Q j F R R V Q w d 2 x R Q W J n T l l x M U t w d k 0 r Z l A z L 0 Y x Q U d S V V V 3 S U U 1 b F d O V W R I e D F x b U R v S 0 k 2 R z N I U 2 1 F a U l u c H R y R W N s S U d 1 Z V c y V l R 4 L 0 V H e V k 2 S 2 l w b 0 5 Z T G F w Q X l F a W V 0 d H d 6 U W l p M T Y 5 T G x 5 N U l U R X l F V E N i a l N y d E V S Q 2 J H U 2 1 F a U l u c H R a R 1 V x d z N Z R z J G K 1 R p S W l J a U l p S X l J V E 1 Q U 2 w 4 U 1 h C M E 4 z V U 1 S R V J F U k V S R V J F U k V S R 2 J E c k 5 0 S D J B V 2 p 2 a W h l R W s w Z E J 4 R V J F U k V S R V J F U k V a R z V N U G R L W V N J a U 1 p T V p Q N 2 d p Z l N K d W 1 U b 0 9 J a U l p S W l J a W 9 y Y 1 p r O E p F U l B U Y W l L b U p n Q U J Y V T h k Q l J F U k V S R V J F O U R Z e j Y 2 U n d W a E R j M W N t W F R C M E d F U k V S R V J F U k V S R V J r Z G t 3 N j Z T d 1 N z U 2 x 6 S k Q 2 c G c 2 R G l J a U l p S W l J a U l p S X l H e V l k V k t Z a U l p S W l J a U l p S W l J a U l x R 1 N X R W l J a U l p S W l L a V l r Q 3 R W a 0 1 V U l Z P S F F V U k V a c 0 R T M U F F U U V S R V J F U k d a Q T R W Q 2 d V M m J O c 0 h Q e n c r M n R y W X Z m R D Z W U 2 9 V d F c 3 Y k E x Z F V W S D M z M F V h R 0 9 H V D U 4 T 0 F D Z 1 F v V U s v O G Z l b m N m W G R H N l B I L y 9 z a z F G a W l F a k 1 K S V p R Z 2 t q V V B N Y 2 N N e V d w Q m x I V H o w e V Y w b F l y R k Z l T n J h a F d V V E d r U k V J b 2 9 Z c W F X b U 5 F a W 1 x b 0 s 2 W V F O R W l J a k 9 m O C 9 z Z z M r K 1 k 0 S j V F b 2 p y R G V y M W R l c j d Q M z g r e G 5 y M z N p M 2 l Z c j Y 2 e U h x V k 9 u L 3 V z W V h x W X p a O D R B N E 9 q b 1 N P b l N w Z l h H V H A 0 O F N a R W l S U 2 h S b 2 d R T 0 R n N 1 B 0 U D Z O R 3 p j N G R l c V V l b H l w V W l W c T F h c V Z w M n R 2 M 3 J 6 S j N i d D N x V j A 3 N S 9 h R U F R R U I 2 S F E 2 M 2 4 3 N 2 J S b z N i d n h N T W Y 3 N T U 1 O E F X R m x a V W F W S 2 x U e G R j K 2 5 T S m Z y M j d R d k E 2 d F d y a m N Z W U Z S V k Z X R m d Z a H c 0 Z D R y U F B Q c U 5 G a X h i U E Z K O F F R b 2 c z a H l T R m h S Q k N D Q 0 d F R U 9 J c H J s e T V 3 d W p S b z R t T m p T V X l N c E t 2 d i 8 0 Y U 1 6 T X o 2 d F d y b D Y 5 M W V 2 Z n V 6 Y 2 N m Z j B 4 c W F p c S t 2 c j V j d W 5 R S m U z d D c z T n p j c 0 x P e m U r c j F o d z h m Q n N E S n l l b V p u c 0 9 V L 1 B 6 O E F Q R D E 5 V 1 h D a E F u c S t Z M G J O L 0 x s b D E 4 Q 0 1 H T E V D S V l N R 1 p M d n R l L 2 V 2 Y 3 V J R V N P N G N l T U d B Q n F O a H V E Z z R E e G Z 2 M m J O R 2 9 L R G c z R n h j Z U g 3 N z c r b l N K R W l C b k 1 D Q X d Q U m F y V 1 l t N X M v T l N t Y 2 t a S E J n d 2 N Q c 0 x l M z F 6 d m Z 2 M z k v S V B Q N 3 Q z b n p a c j J 4 d U x n N F N w V X F w W G N 1 U G o 3 Z V l P M z Q r S G p N e m M w c F d y U 2 9 l a T R t S m 9 a d D I 3 W U J t Z T l u Y m t u a G 1 U T m 4 1 a H I 3 M D d S d j M 1 N k d E U n Y r c X p X R U V F S 1 l u a V N G a F J C Q 0 N D R 0 V F T 0 l w e X B V c m g 0 T 0 R B N 0 d 4 c 1 J 3 O W V w U 0 Z D e G N 5 Y W R L a 1 o x N 1 A w d E t T M n J W c m M r b l N K Z U x q N D V r M 2 J 4 N n p a c z E 2 a m h F Y n A 5 V n E r Z m 5 u b j l t N W N 5 Z l I w Z E h j d j M 4 Z k F E c z d P e X B W c W t T L 2 Z 2 M z B F b 3 J a a z k 1 Q l F V R l V y M T d k W U 0 z b z Z H a j Y 5 Z X V u S G t k R V J P a U 5 w N m V u W T I 1 d S 9 G Z l B n d 2 N Q c 2 1 E Q k F 2 V j Q y Y k p s T E Z 1 M n p H R G U z T G x 6 Y W R 1 M n J k R T F i d H k 0 d 1 p n e F k 5 U 0 V j T l p 6 V H B n d 2 d h V k x s M U t 1 W E R t a j E y V k p T R W p n c D U 5 K 0 F x Q l V x V k p H R T h M W m F U U z V k M k U 4 Z i 8 0 O E 0 y Y k 0 0 T k d q U j Z 4 Y X R T c F B s Y z h u V D U 1 a z F L a F J k T z d j b V F r V E p s Q 2 t T Q k d H R F J 2 R y 9 m d j N t V E 5 u a n Q 3 Y 3 R X d l h z b j c 5 Z W d Z T 0 h N a W 9 V Y U 1 B Y U 5 P b U R Y U G 1 6 Q 0 V 0 T F k x a n g 0 N F J H e H R M M m J K b G p k N H J M Q 3 p z c W Z I a 3 B r c V Z L c E l V R m t L S T E 0 Q W t o W V V R U W d n a G h C R G l L Y 3 p O e l p r N 2 R 5 N 2 U z d D R r S k N T d 1 l j T U d X c l p z e V p F a l I 3 a D M 3 e D R q U j Q 0 a 0 x T M k 5 3 W U 1 I M D Z G R E J 6 U W F E Y 2 V Q S H l j d 0 1 G Q n R h Z E M 0 Y 1 d P N m Q r K 3 V y a m x t e k J q M j d 0 M U x Z b U l p d T N i d G 9 t d l h y d H k 1 Y 3 l k U D h U e D g r R k J O W k x x N n V s S z V j d V d u W H B P V W x N U z R j Z V A w V 2 l 4 a 3 V Y d j N M b m Z 2 M 3 F W c T F h c l B y Z l h B N z c v L 3 p 2 T G x 5 e W x l d k R p T E Z p M H l H T i t 6 W n c v V H B r M G p J e V B q b W U v e D I y K y 8 4 Z G x u b j Z u S j d W Y X R X b E c 0 Y 0 d H M m I 5 L 0 9 0 V 3 Z Y O F B Y M V p l c l V x Y l J 2 M 3 o 3 S E 5 Z S 0 R n M 2 4 4 K 0 R F Y W p V W k 5 z d j c 1 N T U 4 R 3 l X M n R W Z 3 R r d H N G W X U z Y X Q z d G g 3 N z c y b k p v d l h y V n Z I a F F z W E F C Z z l l a l F y V n F 5 Z 2 N P S E N P Z D c v M n J W c l R K b z B p Z l Q w Z E x a d T N V c U Z D a F V Z T k d n U W p v N k 9 S R V J F R 0 Z R T E h 6 e D R r S X l N R E s 1 Y 3 V j T E d q U n Z W O H l W T G x p U X V M Z z U z Z D N m M j d O b U R s W l d W T 3 V i d D d a M 2 o v W V V R U X J 5 W k p D a 3 N o Q k R p c G J H Z W V J V 1 U r V T R W V F I y S E V F S U k 4 U 3 h L b G l 6 S n R H b l R X T H A w S 1 d Q R 2 p L R k J n d 1 l B M k 5 q W T B L c F Z L M z c 4 O F V k b X p K a k J 1 b l h y c 0 x L e T R 2 e j U 4 N W l i b T l P b F N 4 Z j Y 5 K z l Q M W F w V j l k Y X p z N 0 5 q O E 9 E Q k J B U U U w T G R 2 W D J y V 3 J F b n I x c T N 6 R k 1 z L y 8 v e k Q 5 T 2 5 U Q V p n N G N X S 2 V r c 0 l C Q V F G c V F 0 a k t 5 b 3 I y N 2 R 2 a j R 1 S U N 3 T l d y V j l Y V 0 Z N O U x h b W 9 x W j g 2 Y 3 d j e k 1 U R T N h Q X V o M E 9 n S U N B b G k 5 Z W p V N m 5 Z N T Y 5 Z W 9 4 Z E 9 o U W l o Y 3 Z y b F l V c D Z h b U 1 u W H F W R 0 p p W W 9 E T T l 6 N j d o S V F F d n Y 3 N m E 3 W n M y Y U t l N j k 2 O U 8 1 O T g 4 Z 2 1 L b 2 1 C d G J V M U l T Q W d K Q 1 F s T W 5 U c V Z u M y 8 r b V Z H a l J o b T h U d z h m U G 1 U O S t 2 V U F l S G w 1 N G V q b 3 l N V 0 x G N G 1 J a U d E e D R z V k d u K 3 Z J a 1 N N Y 0 9 Y S k U 3 N X k z d H p l V 2 x w W U F m U D c 1 N T F 5 L 2 Z w M n p a O D l 5 O G V K R l B 2 e n d R d 0 l D Q W 9 4 V 1 M 4 Z k h 4 e k 4 2 O U d n U 0 V o S U E 2 T m l 4 b z l w b X c 4 M 0 5 q V j I 3 Z G h F V k Z h W E 9 q N D Z P S m l Z b U J p c 3 J L e X d z T E 5 T M k c 5 b W R P S E d D R X l k T 0 d N U 1 g 1 Y 2 x r Z D A 2 T 0 h E b k N v a 1 d M d U h U c E V w Q l p J Z D I z Y j E r O V A y d 0 l J W V F v d U N R c E x J U V E 0 c V h S M k Z Y R V p o Y l h U Q j J I R U V J S T h h d z h Q V D F w M 2 J v M W l x S 1 F s c G F t b D J 5 e n N i R W h K U 1 d G L y 8 3 M 3 Y r b z V X M X R i e n B 3 N X c r V E p r d 0 V Z T 2 5 R b 2 5 U c D F V c 2 Q 5 Z k h 4 b z B h T E Z T K 2 t S L 0 1 z d n Y 2 a X Z a O H l Z W W R D T 1 F h d l Z j d j M 2 O W V k M n Y 4 Y U 5 H M k 5 0 Y l U x e W N q S z d k K z l X e n l 1 S 2 d w b V p H V H F k a m d Z T k d 0 Q 3 p a M C t t V E p t Q 3 U 3 c z d j K 2 Z P S l R F e G t j b V R K N n N K W V Y 5 Z l g r c l V x U U 5 r S m 9 z M 2 J k c k V 5 c F V y Z W Z E Z 0 F R Q m 1 a b W F N S F R z V 1 g x O W Y 5 U j V U c D A 2 b F V x V k t M R n E w a V B U M G R Q Y n Y z O C 9 C Z 3 d k c D M 3 N D l 2 W H I x d 3 N Q R E E w V l I r U D c 3 N z B s S V N L Q l F v V U t N R 2 p X S 2 I 3 L z l s d E R R V U J 3 Z E h a L z V 1 U z B 0 T F Z t M G F C R y t 2 c j d F e G N V U k d S b E p S R V N F M F p Z T E d 6 W n N V T i 9 6 K 3 Z Y c k 0 z M z Z k Q l J G Q W F C b X p a c k E v e m J v Q T l U M z h m M z M z K 2 Z 4 N D h m U E h H T n V M b D I 2 e E 9 M R m k v b j k 5 O S 9 W Y z N Y c T F H S E t s Q 2 x H M j R j S U l Z U W 9 t Q X A 2 V X Z p c 1 V 0 S T F i O X Z K Q 2 l H R U V F S U l J Y 1 J 6 a 0 p X M D A r b D B Y T G x 5 S m R l N U R 4 N D h V S k 9 Y Z 0 Z v U m 1 z W E N 3 a 0 l 2 S V J 3 U k V j S E R o d z h K Q 2 d y Q 3 o 4 O V B y V D d O a 3 R Y a j E 5 a E d a V S t U b U p p b 3 Z r N U 5 U V F V Z M T J n M F Z L e j Q v R D d R W T J W b F J h T k d q Z G k v Z n o v a D R l R j Z Z e U 5 H a k t C b X p a b z B i Z H F V M W F 0 W G M v L y t m W D c 5 O V Z m R 2 p C b k R 4 W X N Y M V p Z S k h U d D J a T n k 0 Y 1 F C c z J i S 0 Z a Y 3 V X O G M 4 L y 8 r a X Q 1 Z V h s U m V I Q 2 h R M T Y 1 V n B i V z l P e l o w O U N R a 0 x R N l h S b 3 R W c D I 3 Z H J G c m w y N z Z O R 2 p C O T I 3 Z H l j b 0 t B a U F C Z z B h Y 1 B U b 1 V i W n M y W U p P c D h Q T X p F e G R K e U l p Z 3 F T a 0 p K b z N i d z d B c E V t V D h Q S H h J U 2 d v U 0 s 4 Z m N u Y j I 5 d l l z W E x p U V R 6 L z l s T 2 5 U c D F P c m x 2 R m Z X M G V N R 0 l H b H B T V U h E e D V r N G N L R l d G a F l x R 1 B W c W x Y a m 0 y K y t 3 Y 2 J H U n E z a U h q R m l C Q W t K Q 1 R S d D J o U k Z V U m c r Z k R o Y X J k Y W d 6 M 0 Z x Y W l x c H F h b T V 0 c T B 3 W n U 3 Y 3 V Z U 0 V o S 2 l 0 T W 9 v V k s 4 Y l l z V 1 B w M 3 I y N y t 1 O W V D Q 0 h F N j Z G Q U o 0 V n R 2 N k M y V G 5 k V 1 o r b z R o Q k J D Q 0 N H R U V L K z N F U 0 5 H Y 1 B 6 N G N m V j Q 0 c 1 N K d l B Q T 0 8 r c n g 1 T W 1 U O G Z i M k p p T W p R M j B y a 2 J V N V d t c H F L b z B i T j l a Y j c v U F B Q M m Y 3 O X U x N j V 5 S W l J a m h 6 N W d 4 V H A w N 2 w 1 c z J i W E w 1 O G 1 k b X p a e i s z W k 5 4 Y m I 3 M m x W c D E r O G N V W H h N Y k c 0 d V B q a y s v R V l Y N j B h d F d L L 2 Z 2 M z Y x V z d a b W 5 a c 2 l V Q T d k d T N a K 3 Z X c m N U R 3 h u T H M y R E V n T S 9 F K 1 l N Q U F S b z h l c l N Z O G 5 a M m R 1 W G Z 2 b m 5 w O S 9 m c j F P W E h p Q k Q v O T l K U G F Y e m t u S F R w M D R O a X h Z M m 9 i a T N m Z W V Z Z k x s e S t y e W M 4 R E J 3 N X c 0 T U F C O V Q 1 Z H V u U W h J Q 0 J B d l Q 1 N 1 F 0 M 0 9 6 c z d v U G R M V D A v V X F v Z 0 V H R F J y R T F h d F h 1 W H I x c X Q 3 N V I 0 O G V x W W 5 5 c 2 1 Y T D B y Z H Z Y L 2 J 2 M z Y 4 M 1 o 5 c T B h U W I z R 0 R K a 2 l Q c T Z m L y 8 r M 0 x 4 N W t 4 T W 5 U c k I 2 O V d x O W h I N U V S Q V J q e G 9 6 Q n l j a 0 p i M j l 2 K 3 Z i d G E v e U 5 l V U p Z V 0 p q N m 5 2 V H M y W k 9 4 W T h k U 3 R H a l J Q R j B y a E J D a V l D b l F T V 0 V o a E J B R n k r T j V G W G o w Q 1 Z k d F p 5 R j l o W V V R U X J 4 V 1 Z x e F l v Y m Z w R j h E O C t m U D U 1 c H R 2 O H J X T 3 R i V z F t d m p j d l h z M 0 Z T c F V Z T 1 R J a 2 M 4 b H h 0 R 2 p S e k 5 5 N U V n e U 1 q S k l T V W x o M m J K b E J B W U d x a j J Q e T V Z d G 0 r d j E v Z n I x e S 9 j O W 1 6 V n J S d V B H a m V u Y 3 V U T 2 Z m d n F w Z W 4 3 d j N y M m N P S E d D N D h l U E c x U m J 1 N 2 0 1 T V d E Q U F K e W R u Y m w 2 O V N y T 3 p z N E F 1 T H U 3 T T J 6 W U 1 M W n Q y O G J V c V Z N c F V h S k V u b V B x M H F V T G 4 z N z Z L Y U d o b 1 Z 5 L 2 Z w M G F O V 3 B R c 1 d K R k x D d 3 M w R 3 E x b U p t W n F k W F R r e W R Q V m p l S 3 k 1 S z l y Y 2 J E a H c r T j N 1 U H g 0 O G R H R T d u R z N M M T d O O D l 6 Y z V L U m t j R 2 V Q W H V B e k U z O X N p Z U Z 6 N T g v a j A 2 b k l 5 W W 1 S c S 9 x T 1 Q r e W Y 3 K 0 V F R U s 4 Z m l R c E x J U V E 0 c V h S S l Z 3 S G h R c W 1 q a 0 1 J S V l U S X I x Y X R X d U h z N 0 V 4 d 2 N M R F I 4 Z m o 0 Z U x Y b F F a W T d k K z d r d U Y 3 R G h n M n h z Y k Z o N T g 2 Z G V s V 2 9 M a T R 1 V E o 4 K 2 5 T b F R w Z 0 N 3 Y 3 V W S 3 F s U 3 B R b 2 N P S F o 0 Y V k w a E l p T k h 6 V 1 J Y T m I 3 L z l O b 3 N Y T D h i Z j M 1 K z d k K z h D a 0 p T V V J I Q n d N R n U y Y k d I S W t D R j Z s Y W p Q U S 9 I a X h k V 0 s y K 3 h K e H J 0 M z c 3 S n A w e W I x d U d q U m 9 u a D Z l d E t 6 W j A 5 c T F h c k Y v U G 5 6 b V R o e E l x Q y 9 N Z H J n d 1 l Q c D M 3 O C 8 x d G J X Q m 1 O c j E 2 N V Z O N G N i U D M 0 O C 9 m d j N O N G d u K 3 p s Y l c x d k N 3 O E 9 4 d E x T a 2 I 5 K y t 4 T V h G M G J G a l J 4 b z J i R 2 l R R k 0 1 Z T Z m e m R k O S 9 S d m 4 z N y 9 M O F o r U l F h R 2 d y Q W d n V U w x U D Y r Y y t i T W 9 W c T F h Z 0 N V S 0 Z H Q z d k d T N r N U N R d 0 9 I R G g v S H g 4 V k d 2 U F g v K 3 Z Q c T Z V Y U 5 H Q U 1 U R X h O Q z d k K z g 4 M 3 o r c l Z V b E 8 4 c n B o b l J C Q 2 l G Z F R n V T R L c D B 6 R F Z S d D N G a z B w Y V N z c 2 h C Q k N D Q 0 d F Z U h H e U 5 w V E x L U 2 1 j M y 9 Z U l h s N W V l S G w 1 Y 2 V 6 W U 1 i M m t N R U M 3 Z H U z N D g 4 O C 9 X Y k 5 t R F F D Y k 4 y K 2 1 m Z n Y y V D I w a k 1 X Z k 9 I S 1 B u c z d l N W F O S 2 t D V 0 Z o W V d 6 Z H V w W G c 0 R 0 M x U 2 p j d E x Z M W x 5 N W F o M V d v W k 5 t e V k w W F V H R H g 1 T X l a S W x E Y z d m d m 4 y Y m x T d F g 1 a H J i e V p N b j l Z N j l 2 Y j I 1 Z l B r e V J Z b 1 V v V k d q U n R T d F d 6 Z F B G Y T B h a l l h a 3 B D U z l U Z k 9 5 L 1 B u b m 4 z c X Z j M m 9 w M G J W c l Y v V z F 2 Y j A 5 Y y t i T U l T N H V E a n M 3 T 3 l a T m 1 t V D B t c j E 3 O T Z x d j Q r U G p D U W d J V U N 1 W X N 4 U X V Y T m l n Z l F S a z l w N y s 5 T k 5 Q T 1 h I a W h N S F l p Q k V q N k 5 t e n A 5 R j d s a W h S Z 3 Z q N G V M M z N i d n Y y N 2 R q Y j J 6 T j k r b l F n T T l H L 2 I 5 O C t J a U l p U 0 U 1 T 1 Z w U G x a O C t l Q m F C a X h Z c V V L M W Z P N l B w Q 0 N D S G V i Q V U 2 S 1 p 5 d T Q y e D Z R R z F z W m t w Y l l T R 0 V F R U l J S V l U c F B L L z J F V m 5 H a k J u R F g z L z l o W n V i R z h P R 0 R V T l J G T F h Y N j c 5 V n F G Q W h m S H g 4 O F B i M j V 0 Z G Z m M l g r L 1 B u R X h j V U J F Q m d Z Y U h T R E 8 0 Q T J i Z H B R d l h w M W c v U F I w Z E U 1 S m 9 W V F V s S l l 1 b l N w d X F G Y m x 1 e F Z x S 3 R X c m N v M T N u c j E 2 d U h t N X F i T 3 U z c j F x c G 9 V e m N u d T N i d U 5 K b W h C U H l t O G Y v O S t 0 Y 0 s 2 U m 8 w Y X J G M j d s d V R r W k V x W E x x M 0 9 P W H I w c U p w d 0 x s M j Z O T G R 1 M 1 d M T G x p M E c x Y 0 t L b 2 x D a V J B b U Q r e T F h d E 1 o b 1 F o a G c r Z k x s M U s 1 Z G 0 0 W U 5 H e G 9 k W D d 0 M n J k N m 1 n T C 8 5 O W h z Q W x T c F Z Z d U R B Z 1 d w U 0 9 E V T F s Z E 9 u V D l P b 1 V T U G k 0 d U s 0 Z m Z z M j h M O H F Z V E R j M U 5 D W X E x Z X Z v d E 5 s L 2 4 3 O X R M b E N D Q 0 V L d G d L Z E Z C W k N D Q 0 d F R U V L S V Y w R i s y M G M 4 a l V h a l l l b l N w Z W 9 t Y X d E b n p w M 1 R H M z l T Z m o v T 3 J 5 Z 0 t u c D Z l T 0 R z N z A 2 Z F B I d 0 N T a z V P N W N l T U d s U 3 B W Z X N i S S 8 r Z m N 1 W E 5 N b X p i T m 9 H Z n d x M E t y M W V M d j c 2 O G V I e m x 5 a E N O S G p 1 R G k 0 a 0 x u e n A z V j h 6 T m 1 6 Q U R B e H N h R z V j d V g 0 K 2 Z u U j N 4 O F B M d D I 3 W H J x U F J Z d l h z e T Z k Z X N B Y U 5 D Z 2 d i c F p v Y j I 5 U F R x Z G p u d j M 3 d k h C Q n g v d z V a Z G Y w c l J w V T c x c j Q r T G l E U D d R W U c 5 d n I x W X F 1 N 3 E 2 N H V i b X B v N G R Q M z Z j U m 8 w Y U V S a 1 p x W j d M b m h R d V Y 2 N G N t e m R 2 e m p Y Z X h v M G J x M G 5 v c D g w V l F n a F J z Q m 4 r S k N H R U V F S U l J W V F R S W w 4 b V Q 1 N U 1 S R V N F b X Z T R H p Q W V J F U k V S Z W 0 w T W p D V n p j N 0 p n d 1 F K N j k r N U 4 v L z c 5 R 1 R C Z 0 F N T 0 h E M W Z I N 0 8 z d D h 4 M 2 p W M T k 5 U l Z K U 2 t z R j V j M 1 A 5 V 3 F H a V J Z d m 1 l M j F q S W l N a j F Z U 3 d s W l d W M 2 x o b 2 F D a X J W c T N D M m R r W m p V Y k R K N T k 4 U W 1 o b 3 F Q c l Z w V X N Y d m J t e l o 4 O V d q K 3 Z X c m N 2 S m t 5 Z V p N b V V L c l Z 1 M z V 0 a X h Z M F J F U k R C K y 9 I a D F 6 d m p 4 N D R t S W l P R E V p U k 0 w Y k 5 p U V R w M D Z z W D c 5 Z X I z R X V V Y W o w Y X R Z d H J X M X B V Y U 5 H c l J z M l Z J d j F x d 3 E 2 c U Z E a D F L d V h E b E d q U m 9 G W k Z i Z T V p U T l Q W j J a T T J l e W R 1 M W F B Q n d j S E p n M W E 1 W T Z Y c V J J R V d i T W 1 J R 2 l L Q 1 F u S n p O a H d n U 0 R u d E R 6 N X M w a k p T V k Z i U W t C b W U w b U 5 C b 0 5 6 c z d P V 0 Z w Y V V x M W F O U W 9 W S 2 d T Z y 9 0 c z d k Z W 9 V a 1 B s O X J W K y 9 m b z R 4 Q 2 l H R W V M T k p w Y k F R U W d n a G h C Q k M 1 R U Y r M n p l Y 0 9 u V 0 t x V k 9 u N n A w c l c 3 W n N u c S t 2 W H I w N k d 6 W n N N R H J t N m V t W n I x Z 0 E x c X h a d y t i T m 0 y b l d y Q m t 1 T G k 3 W T J O Z 1 F H e H Z M a m g w N z F E b T F h d F V 5 M m d M a F d X U l Z x W l l 0 V z V i N T g r Z l R y M T g v Z G N 6 W j J a b m Z m d n V O c T F l d m 9 0 V n F X Y l J v R W Q 5 K y t 5 M n V y c T V B W n R J M C s 5 d 2 5 o W W F H O H A v L y 9 B Z k k 3 S 1 U 4 Y m R v M G 9 6 R 3 N Y T G 1 T W T h l T 0 F Y R H M y R E U y Y k 5 p Z z k z e E R o d z Z s U z V j d T F L e F p V N j l m Y 2 x Z e U Z 6 S 1 R z L 3 Y y N 2 N Q W D F 4 Z U F i d D I 2 Y 2 Z m d V h j e k 1 6 T l J O O U x L T G o 0 L 2 5 3 d z g v S k N v c U N z a X N N U D d x c T Y 4 T U V 2 b E 5 t a l J o M U t o U k J B U U V r S k d S d 1 p 3 N W N 6 a D I 3 Q m l m Z n Z v c F J Z b 1 V V V n R P O U 9 y V l M y M i 8 0 Z U x p d 3 V M R m k y b l l z S 0 d h e k h k M W R l W G t 5 W l B F e G N X U m 1 w c X E 5 a U N 1 W G J z M k 5 q W T J S d C t Y b k R 5 d k Z p V k N D Q 0 Z l Z l Z J c E x J U V F R Z 2 d o a E J C U G t a R 1 J 3 U 2 V m Z k t J Z U J 3 Y 0 g 4 O D g v L z F D a l J n M X E x S 2 l o S n Z 3 V V J j S E 5 6 U T A z T n p l Y U 4 y K 0 9 w Y V V s R 2 8 y R 1 l z V 0 s w Y X R Y T D c w T j U x Y X R X c 1 h W c T F m V j Q z b n o 1 c E d l b n E 0 Z X U 3 d T d H O F J o Y j I v U D R N R 0 Q 2 Z H U z N 3 p N O X g 4 T 0 h E O W 0 x Y X h k T G x p e G g 3 d H k 1 c k Y y N 1 Z t M T c 0 Z U R n d 0 9 l Z m Y v N U 0 2 e H B U d F d w V k 9 u Y n N 5 T H A x N j R 6 M k l t N 2 F 0 S 2 x h M 1 p 1 U 2 t z T D U 4 K 2 Z 6 d k h h U E h q M m 9 W U 3 R 6 d y 9 H Z E 8 z Z H k 0 Y 0 l G Z 3 p u W H I x O V h l e D B Y S 1 Z L R W d J Q U F n N F I z M W F w V m N Y R n g 0 Y i 8 v L 1 M r Y k 5 t M W l 3 W U l G a k I w N 1 Z 1 L z c 0 T 2 5 w e V J k Z m Z L R l d l V 3 M w R 2 9 Z T U d X S l E v U X l a U F l y N z l 1 M n J K b 1 F 0 T F M y W l A z O C t i N z M x b H R I b k d E U m 9 F R D Q r U H V y e H Z u M z c 2 T j Y 5 T z J 2 W H J x V m V 2 W H F V T G w x Y X I 1 V U Z a T D V 2 M m F 1 N 2 h 3 M G J 4 c G 8 x Y S 9 q N T U 1 L z U 1 N T k v M U 9 y c z d L M G o 4 a U l 5 T W x K O T d y e H M r a W V F R U t K Z 2 s w c G h J Y 1 F i S X o w O W 5 k R F F V T F p 1 M 1 V w T V R B d 3 B L U 2 1 t R H N t Q X V i a z U 1 Y 3 V Y c D N Q b n p y e j c 3 c n Z x e H d H R k V F S U l Z V m 9 6 W j g 3 V T I 3 a n M y c l Z y O U 9 2 W G o 1 N D l l K 0 x 1 N 2 s 3 e D R z V 0 p q b z d H M 0 5 5 Y 2 F k T 2 1 Z V 1 p t a H F J b y 9 Q a m p q K 2 g w T 2 p J e U 1 0 Q n F 0 V n k 0 Y 0 l I a X h Z d X p Z Y 0 1 H M X F 4 W m 8 z Z V B E U n M y Y 1 B q d 1 l k c T F h M G Y 1 O H V X e H R y W m 0 y c l J w b U p 1 Y m 8 5 R m 8 x R V N n V n F 0 b D U 4 N m R a R 1 J r a 0 p H U l F k b X l a W F B j c U N 5 N 1 R 6 N z V o Q U 1 I R G 5 E e D R r W H U z Y n R I Z W 5 v N m h R c 1 h w b E t s U 2 p S c j F v d y t m Z n J v V m V n K 0 Q 5 b G J K a G p 6 M 2 5 2 d m N l d l d M U m 8 x Y W 9 T S G h 3 Z G F y W m F I R H g 5 e T V z d 1 p n N 2 t Q S H o 1 V U 4 x b 0 R h T j Y 4 T 1 p j d l g r Y j k 5 O S 9 u O H V Y T F J F Z E h x M l B S M G R H V U x G b V M 5 O T k v b i 9 Y c j E 5 T z F h M W R p W W 1 L S W l Z a 0 J N a E 9 t T z N m d V p N R 0 N C U W J W c 1 l x a T V O a D J J V D A 5 S F h O e m M 3 U m F M W C 8 5 O V p m Z U 5 k S F I w W H o 0 N F l m c V J t M D J O a l l z V 3 J T S X Q 5 O S t P O W Y z W U 5 L a 1 N W a F p X U k V Z R 0 F o Q V l t S W k y N 2 R 2 e D h 2 T G l 5 N W R 1 a G h 0 V T d G N j l X c U R j e W R P b k 9 E a X h Z d n F j V 3 h z c k R y U D I 5 d m I 0 T 2 Z L Q V F N R 2 N Q U G 1 U Z l g 4 e l p z M z F i R l N w V X J s R 3 J N U V F v a U N U N U x D U W 9 n M 1 F u c D Z P c 0 9 I R C t m M D Z k T 2 1 E a V Z Y N m V u c H h N V E V z S F R w V W 5 i c z J N R 2 F O V 3 V 3 d G J V M W R W a E N D Q 0 h F S z Z k d T N i b 0 x G V V V K a W 9 5 T V B Q a 3 k 3 c G Y x M z J N T E N 3 d T h 2 Y j B K Q 2 d v a U l T R 0 J 3 T U J B T l p t W F Y w d V h M c 1 h P e m s 0 O T l 2 S H g 0 Z G R m Z n l V d U x v N 3 I x N i 9 6 d 3 c 4 L z V H d T l L V k 9 t N U N r c D N L d F h M M 3 I x N n B X d n R m T 3 l l V j M x N n R Y e n Z j b G R k a E 1 u V G l R a 0 p J U m 1 6 W m 9 a a k d W d n V S Q V h G O G Z I S D M 5 c 0 1 H Z k p r a V V H N T N i d T N N b k 9 u V H Z W N D Z 6 M k M x b F d y M T V O N m R L b G p i W k x 5 S z J u Y 3 N l T 0 h V b E l T R U N u M D Z u W F d s d G J Z M k Z o U W Z Y c T F S a z l l a l J M b G l 6 Q n d j R 0 J o U X N Y c X U w d 2 5 t Y n M y T E d V S 1 Z P R 0 J R c 1 d V S 1 J J R V p Z c 1 d Z S 3 R y U z F G a W h U a D B x V k x l W H J t S j I z Z H V s V j k z Y l Z y V j R P a 3 N J Z U h o M T Z i a k 9 5 O H Z M e n l G T G N R U W 9 p Q 1 M 1 T E N R b 2 c z d 3 Z M b H l 6 b D k r a l J 1 Y m 0 1 T W 1 q U U p K e W V u Z l B k W W V 4 b V N r N U 8 1 Z n Y w N j M z e n p E U W N P S E d E V 3 J G b D Z H N n N V Z E 5 Z V H I 1 Q X k z N m 1 p c W V N U V F n a F I 4 Q 2 1 L T W t G U m x B b n U 3 d T R Q Z 1 k y c H F h b X J 6 N T A 3 Z C 9 o R j N h O U x s e T V z M 0 x p U j Z k T 2 4 w N 0 Z q U j l x M W E 4 Z X l a Y 3 M 0 Y 2 V J R U d S a 1 p l V j Z u Z E 9 u U 0 5 H a l F n R X F W S 2 h F U U V N Q 1 l N V 0 1 Z T U d B Q W d 3 Y 1 B a d V h L b F J 3 N G N J Q z R 1 T G c 4 O T N a V k Z N V m d Z N 1 N D S 1 B 1 R 2 I x a z B H Z z N E a G c x N 1 l m Z D B j W E d o Y 3 V Y S 1 Z L O W V u V 3 J W c W x H d F d q V 3 F W c T J L Z z R O R G p z b F N W M W R Y R G g v V y 8 y Z l d 2 S G x 6 O W J X Z m 5 4 O U p T V W 0 4 O D g 0 N 2 V q M k s 4 N k p Q b n o 3 V X J G b V R q S X d N U 3 B j d W 5 m O E h 5 a W M z T n p m V 3 J W d W 5 W a l l E T 0 R v N j B y b H p a N F l P S G Z y Q z d 5 K 0 V F T U s w S k N r c 2 h I Z 2 o 3 T m 1 6 Q j R C c D A 2 W l J x V k l s R T B l V E 0 y d H J h N n B X c m N x b m 4 z N 0 t n U U 1 I M U k x U l h o Y 2 F 1 N H J Z e k 9 L Y X F l T V F R Z 2 p 4 K 2 x B V X B U Q X c y T X J L Y X J D S G g 4 Z G p u V T Y z S l Q w O S 9 Z Y 3 p a O D d z Z V o 3 M 3 F W R 2 p C b D k 4 O F F V Z E 8 z W U V N a m R r V z d w M E t h b X B x Z H k 0 Y 1 l P S E R 4 K 2 k x V 3 J W c j Z 4 S 1 V w M U 9 w L 2 Z h d 2 N F Q m p V W k R x V k t s V 0 x 4 N E 1 V M m J O Z 1 V 5 S z J J b l R a c k V w R W 1 U M E d x M X B L U 2 t x T z B o T W p J e V N F O V B O M 3 F z S 0 V x K 2 s 0 K 3 Z J a W N u S n o 3 N j Z D T V V S Y 0 h D d 2 9 L a V J Z d m k 2 d X F x M T h h Z 1 V x V k t I R H A w N k x u Y 3 o 5 c m F H b z F H d z Z a T m 0 0 e U 9 G e X R X R E N j b k o 0 U H o 5 Z X Z Y S n p Z M l Z p L 0 d R W U 1 H N m M w W k 9 Y T G t N O G R s c k x L N F h M b H l h b S 9 r S 2 x X c U F I b X I 0 S D Z h M X E x Y n E 1 d l N a Z j B S S X F 0 d n N o Q k N p T m R m U V U 4 S 2 4 x V k t 1 d F l 5 Z F J C Q 2 l G Z G Z W b y s w b D F G M T h U d 1 V M M T R j U z B 0 T D d 0 K y 9 U M U p T M G l 0 W j F T e U V F R U s 4 Z 2 d v c G l 0 T F B 3 c 0 t p b j d 1 N 2 V 5 c X d Y Y W Z U c l R w O S t 2 U k 9 J R y t s d D d u S V N n a G 5 a M m x w K 2 N 4 L 2 N N N U t D R D l K b z l H O G x 2 c 0 s 1 S m J J M U d n M F Q 5 M D h U N l B S d k x T Z m l i c D E 2 M G E z Y n Q w T X p 2 d j Y r d U x y N i 9 2 T T Z 6 N U x N d G Z h M n B x N m R l c y s 4 e j N 6 U X B M Q l F n a n g 1 a W 5 R U 1 d I Y k w 2 a X Q w N T N W U F g y b U V P S k 5 s N X F h Q 2 x C Z 2 Z z R l N G S V Z p e F l w e D U 4 N G R I a j U 4 S 0 V s a E l Z U V F w b V F M b 0 5 G b 1 B 2 U H c 4 Q m h v N m 1 E e V N s R V V T N k N Y b 2 l p O V B E d z g w b l U 2 M 1 c 2 d F Z y d l M x S E V K S V F E N H k 4 U E R R d 3 V r Q S t r N m 5 T N U 5 V W l F N S U M z Y n V Y U W d Y V k d V O V A 4 N 2 w 2 Y l Q 2 Z F E 1 V 2 V l Z m 1 K Z V d 3 N 1 h w T 3 A w d U R V a l h h c l d S V V Z G U l c x N z J B d 3 N o e E t 1 b V F D Z U Z o U k J D R k N 5 U D U x W G c w U 2 R j d F o y R j l C V V d R b 2 d D U W x H V X J N K 3 p W L y s v c j R M S V R G R 1 V 0 e F Z G d V d E c V F J U V F B S m o 5 M z V j R l p C W k V Q T 2 x G b l R N e k 0 w c 0 d D a 2 F s a U J C Q 3 Z F Q 1 N G Q l p D Q 1 B I U z Z C S 3 V n M E l G V T h j a G h C Q W k 3 N 1 J h N 1 Z s R l V h b 3 F p d k p m N E p h c D Q 4 b W 1 T V z Z E T 3 A x T 0 M 5 e l Y 2 W F M z d F Z w d G 9 6 L y s r T 0 1 S Z 0 l l S H g v a V h F c D B R S W t k Y X J i Y W F t W m x a V E Z 4 Y 2 5 M b X R y Y T I 1 c G F X b H V i b T V 1 V G x n a 1 p x Y W F x N 1 J h T l F 2 U l Z I T T A 5 T F N M Q l J G V V k 4 Q m M w V l J 6 T F Z h c l R s Z 2 9 T a U t H V 0 N o M V d y T n p j e k 1 6 T F Z h c m J t a U t P c G N y V l p y b 1 N o S 0 l V V l I v T W x N U m d z a H h C d X Z R Q 2 V G V T Z i a H F v M D d p N m F V d E J V V 1 F n Z 2 h o Q k R p U l Z B V U p V b F J G T F J h N 2 J U V H A w O E h t V H F l T E 8 3 d T d q b 2 o x W U F a T 3 A w d U Z s Z 2 F H U m s 1 M X d S a E N a R X J y V l l y L 1 h z Q m p V Y W p p N G l J U 0 N P e j N j U E x Z d U h o N G V I L 0 V 1 O G 5 o Q k N 2 d E F L Z E Z F N 1 h j V F k 5 b 0 R Z M k 0 2 V 3 R z Q k J D Q 0 N H R U V H K 2 9 E S j F P Z D F X b j B 5 M D R m Z n I w V W x N S D g 3 e n M z c j B i a l V h R G g 0 Y 0 g 5 d m I y Z W 1 Q Y n Q y L 2 5 y N y 8 r U W x F V W h n N G R T d E d p U l h O Z D Y v R G h 3 e V F u S j F P N 2 R t M U t s U 3 B s T U w 1 c D B 5 Y n M 3 Z T J w W D c v K 1 U 5 Z k t 5 W k l s U z d o d z R R T E Z p a F h q d m Z m Z W 8 w Y U 5 H c y s w V G t F V U Z o Y k d x b F d y Y 0 h k M 3 g 5 O C 9 N K 2 U 0 Y m R z M m Z 2 d n R O N W 8 y Y m F w d V d L Z l Z h b W 5 Y c m g y R k N 4 Z m 1 n d z g r b 0 d Y T G x 2 b T Z 6 M D g v L 2 F T K 2 J 0 V 3 F G V V d L R k h s K 0 R 5 R 0 V F T 0 t O V T Z D V H d r S U l J W V F R U W 9 n M z F 0 O G F q V 2 J P e V p N b l Y 1 a z Z r Q m R o O G V M R n h N W E Y 0 Z S 9 2 V D V j d V h k V H o v L 3 p 6 R C 8 v N X o z O T Q v U G d 4 Y m R 1 M n h k Y l d s b 3 l N R E w x c k Z V W F J x M F p k d V h J b G Y v e n h C L 1 h x M V d Q N T h 1 V j Z j K y 9 l d m N 1 O G V m U E l 5 T W l n U W 9 V S 2 h J V 0 Y 1 V H R X c l Z i T G x p M W J l U E R n Q V l x a U 1 I Y n M y S H l 2 V V p D Z E 9 u V 0 t H e m R 1 N k N Y V X c 4 U E R P W E h p Q k V s S l N X c F M r T 0 x G a T l 5 L 2 Y 1 L z c 5 K y 9 q N U 9 T V T c v d E 1 u e j V k Z l I w Y 0 h D e E p Z U 0 d F R V A r S 0 p J V 0 Z F R U l J S V l R U U J V N W t a S 1 N M Z l F 3 a E Z R Q U F J Q U J K U k V G V X F X T j R V U z V k d W t S Y 1 h C d 0 F 0 V 3 Z Y M W h 1 Y k 8 z Y 3 V q e D g v Q m 1 E U G 5 q M 3 M y Y l B I N F B y Q m d 3 Y 3 p j d V J J Q U I 0 O W V z V D U 4 K 2 N C O F B U M E 5 K Z 2 J G a G F t S n B X c l Z L b k N 6 e i 8 v Y k R T b X l w V X I 0 K 0 x p d 3 V 6 W n N 3 M 0 d F a E l T Z V B E Z 0 F R Q T J O a m F z V 0 x I a X F j O V l w M D R k T m R s Z H I x N D l n M 0 d O U m 9 P d H J T M W x 5 N W J G e m M y T l R w M D Z V Y W R P S G F O c l p i K y t i T m 1 5 a E l T R V l H V m x s Z X U 4 b 0 t B Z 3 F s Y z N 2 b S 9 p a 2 l W T F d M M T Z 0 W H J j c l Z z M 1 B 2 L z h j N k 5 6 d F Z v d H Y v L y t P d 0 J P V G s 3 R X h N U U E w S 1 p O R z A 2 Y 0 9 N S E p r e W U 1 Z E 9 r U 2 Z m d j I x Y n V 1 Z C s v Z W V z Y 3 p a O D d F e T h 2 T D Z E M k V F R U t J R j B H U 3 d r S U l J W V F R U W d q e E N q b D Q 4 Q 0 F B Z G 5 a M l d G a F l F Q n N i U y t u U 3 B k b T B h U k 4 3 O S s 3 T j E x c S 8 v Z l l i Y V d t W m J W d m 5 6 W n Z I d k h u e j F M S G c 0 R 0 J D U W t M V T Q v M z c 5 N 0 4 v L z M 2 a j Y v a j U r Z U h p N G t K b 2 F H a X U 5 M 3 Y w N k 5 G V D V 3 Q 2 t w S 1 R v V l V B L 1 N h d l Z r c G l Z U 0 h S M E 5 O S F I w U V F I Q j l P N m R X d j g v Z j J 4 d G J Y T j h i c l k y R m h X c k Z q Q n F G R 2 p u a H B E V H Z m Z H V Y T 2 4 z c m 0 5 Z S 9 j e W R l c F V M Q z B 0 R G V h Z k 9 u V 0 t l L 2 Z 1 Q W J C c j F 5 N T I 3 Z G 9 G L 0 s v V l E y c H F L c W R Q b j M 2 b V d J U V F R b 2 d Y U 1 p M Q 1 F n Z 2 h o Q k J D Q 1 B F S y t l V 1 h Y d 0 N v W D c 4 K 1 h i d D J C Z U N q a n o 1 a S 9 2 e j U 2 a H d m S H g 5 O G Z I e U F 6 R V R t d k h u e k 9 I T G t D Q n F O a H N h T k c 2 d n p z d m V o Z m R M V 3 J W d T V j K 2 Z P a T N p R V p 6 W j Q 4 R 0 J L b G l 4 S m N u S X l s e T l m W n Q r K 2 Z T U W t K Q U R 3 N j Y r L 2 N 2 L y t m Y j c 3 N 2 p 2 T X p N e H l Y R 1 B 0 M n J W M D Z k T G x t V m 8 w b k R o e F F x M 1 N k b l I w N U 0 2 Z E 9 6 e D Y 5 S W o 5 K y 9 m V H Z u M T d n L 2 x i d D I 0 M X V r N 1 p z b V d w V 0 x F a V Y 2 O W U 1 Z X J W c T J 6 W X N B R m Z Y M S 9 T M D l P W l B u M j Z R U V c 0 b z Z O a n Z t T V Z R Z 2 d o L 2 c x S k N n c 2 h S Q z Y w V 3 U y L y 9 t W E o w Z E Z S Z H B r V 1 F n Z 2 h S S j V j d V h L R j Z P a G 9 B T j U r K z I w M V F Y e j Q 4 R 0 c w V 2 k w T 0 R n N 2 N 2 W H V Y R F J z M m t K Y V d S c j k r L 1 p n L 2 Z 6 N U h q a H d C W U 5 5 N G N i a T d 1 N n R y S F Q x N k Z B Q i 9 m M z l x M W F w R m J H d 3 N Z O G F N U W F Q U n N H L 2 Z Q Z 0 R N e k 1 6 W X R H a 1 R h O W F z V V h z S 1 I w U k V H S T B 2 K y 9 t W W 1 C a D h m S H p V U 3 V R U F A v e V F k O T k 5 V n g z U G F z R l F y R m d 4 Z X Z i c 2 1 h Z m 5 i O U 9 t a l Y 1 Y m g 0 a 1 R K K 0 x 2 N z Y r M n l Z a U 1 q Q 1 F z T E 1 5 Z y 9 V S j J h V 2 x w e k o w N 2 w y K y s r U 1 p Q O T h 4 d S s v Y n Q 2 d X Z 1 M 2 J 1 c n J U Q j I 3 T m h o a 0 J T K 2 Z m d T I r d j J a T 2 5 V c T c 3 e n p q d D U 0 U U V B Q T V 1 Y m 1 s Q 2 h S Z 3 F p b 0 t O T F Q w N 0 d 3 c 0 9 E T W 1 U U E 1 t R E d E N X M y Y n M z R G h 3 b n p I S 0 l R U V F q d 1 B r a F F X U W 9 o Y z N M a H h n e D Q 5 Z X Z 5 c k 5 j T E N 3 c W h R b 2 N K e m l r Z 0 l J W V F R c j d Q T m 1 6 Z X J y N 0 5 2 S l B i S k o 1 O X c 1 T W d S M n J k d n o 4 S 0 Z D O W 1 5 W l F 1 a G 9 h R n F x d 1 p G V V J n M 2 J o e S t 2 c j d x T m R 1 M 2 I w Z X I x Z U x z N 0 V 6 b n p w M V J G S V d U S j A 4 Q 2 1 i M k t G e T l l V E d C Z 0 l F Q y t x M n E x V 2 k y e l p z M V N F O E l 1 T G k 0 R 2 Z Y T 1 h M R m 1 p c n A z W H B Q Q 1 R i R 3 h z b U Q x N 0 5 y Z H Y z K 2 F Q U C 8 0 Q V l N d V d M V G t t a G Q z Y z N J a U t p d U x Z c 1 d Q c z N y M 2 J h S F Z 2 V H B L U 2 t 2 a j E x M T h C S 0 Z t e U p B T U h E b V R k d W 5 V a 0 p 5 Z H o 1 T W d S N H V Q a n N i Z T N W K 2 N m U E h o U W Z m N D V j K 1 l 3 W j g 0 Y 0 F H Y l B u a z J I R G g w b 1 Y 2 N m N P a m V y N z d D Y m 1 4 d V d s c F p v d F Z x R E R R T H o 0 O G 4 z T 3 J 0 c D A 2 Y j k 2 N T l m a F J C Q 3 Z Q N m t k R T B J S W N S T F l 6 M 3 h D b 3 F P a X F h T 1 F 3 Z 2 h o S G d W c G F T a z V O a n V R Y W Z U N G V y c X l 0 Y X R X N 2 w y N 1 p y Q n V F Y W o 0 Z E N o U T N 6 N z d i Z n M y Y k 9 I e D Q 4 Z l U 2 b F N K U 0 F 6 d V R 4 N D h H R G V m L z k 5 d G R L M 1 N a T W 1 G Q z F h b E R G a n h q Q m 1 6 S m g 4 e D d w c T F T c E 9 u V G 9 G Z 0 l X R k J k T 2 5 U O C s x c G N P L 1 l X W m 1 4 c U J C Z z l U a j Z P a G 9 r c E 9 U a m M 0 Z E 1 t U U l O a l k y Q U N 4 Y 3 V K Q 2 t w S 1 E 4 M z J m Z n Z u M 3 F K b j Z l b n A 3 W T J O a l F w R W t U Q U R J e U 1 0 a T l l N 2 Z l L 0 p 3 M n F y d H c 0 U U w x N n R W V H Y w S k N R a m g w N k J B Q U R S c z J 6 S E 0 4 U W d n a H h J c 2 t s Y 0 p D Q 0 p H T E N o V X F H U D M 0 N U s x Y n Q 1 Z y t m V G 9 u V H B 3 Q V l N U 0 l F U X d a T X V S b G g x Z m d h T 3 d x W W p N T H c 5 O W t o U k J D Q 0 V G b 2 F D Z 1 B I a n d 3 T 3 R h L 2 Y z L 2 k 0 K 1 A x e m h V c V Z J a W F O V 3 R 5 N n R R c E 1 q S X l p S W l J S U N J a W d z S 0 Z D L 1 B M T D c 5 U X Q y N W R x b G V 2 V H A w N m R W a S 9 m a j J R M l R Q W H o 4 K 1 A 0 c 1 d M V T Y 5 Z X Z S e G p l W E p z O S s 3 Z G x D a F J B b 0 F E Q n c 3 d z N Y Z m Z x V 0 1 U S m t 6 Z 3 J i Z m V l c V p u e m l z M 0 5 6 Z j F 0 V m F y S l M 0 d X p t a D F z N E 9 E Q T h P S E Q y Z l J v a 1 h j d V h P S G I 3 L z l s Z z g r K 0 N C U D k 4 a W V r U G Y w O U F R e T I x b G t 0 Z G t J R H c 5 W C t 6 Z 0 Q 2 b n Z i d U h G a n Z 2 d n V P N G 9 V S 2 N M c T F h d T V k K y t l M m p v a n k 2 V k x s d 0 J Z d W 5 T c G V 1 N 3 c 0 Y 1 B x K 3 h 3 Y 0 h F e V Z L b F h 5 R k N k Q X V Y T G x N R G M z L 3 V 0 O D R j S 0 Y 4 N 3 l P R U V L S U 4 x Z E J U d 3 F m V l V x N j F q S j F F R U t J T j B k S 1 N n c E J R V U d z V 3 J W S 3 J U e H A w Y U l G Z m Z 2 M l p j K 2 V Q V n k r Z k p r K 2 Z m c G d a M m R u N G t p R k V F S U l V Z E R r d G l s Y 2 5 6 N T k x R V J z d F d y V j h Q T H l v b H U z Y m x 5 K 2 Z K a 3 Z 2 L 3 d T R n h j W H J s M j d 4 b D k v L 1 V X c l Z x M n d 0 T F N r Y k 5 t e X p K Z 3 h R M j l k a l V h V F k 0 V n J Y a 1 J H U n Z M e H h 4 K 2 o x V 2 9 C Y U 5 x M E t k N 2 U z b 1 N I a H p O d D J q U 2 o x M X k 1 Y 3 N V Z 3 l a e F R 6 K 0 t j M k 5 y Y T Z o M m 5 w N m N i b m F m V D Z Y a j M z W G Y 1 N m F l Z i t Q d n Z 2 O W 1 3 W V F Q Z H V u V 2 p h d F d x d W E 1 L z Y 5 W X R O U 1 o 3 Z T N 1 M U w z T 0 x G a T J 3 d E x R a 0 5 U V 1 Z j K 2 Z P Y 2 V Y S 0 Z U V V p i V 2 x w e V p 3 N W N 6 a D g r R E N R K 2 Q 0 N k 9 6 d F R w R W d S a G d 3 W m 9 2 W W p m a E V X T F Z x V X J 5 U 3 l F R U l J O G F R Q 2 5 S U z I v W U x h T 3 Q x W m 5 h b m p F R U s 4 L 2 h J U 0 V 0 a T h l V E 1 i T m 1 4 U U 4 1 N n p 0 c l l t T 1 R t W m d 3 Y 1 B j d k x r U 1 d i U G 5 z M k R C d y 8 0 N F l j Z j Z O Y X R H d 0 1 H R E t C c z J i S W 1 q b H d J S V l R U U J V W F p z b V c 1 Y 0 9 H Q z B i S E 9 u V H R U c W x R c D Z 0 Z X Z y M V l D a n h v M W l 2 U G 5 6 d 0 5 R c W x R c F Z x M W F o V m F y M V d 1 d D h M U m t L T U R v M G F O c D N i b z F 5 N V l 0 V X p k M E N 3 M E 4 1 W T g v L 3 N E Z j M x K 2 R G e G t a e W V q U m 8 v W F d k M 1 I w Z k t a b n p h O G 5 x N l N 6 O T F 0 K 2 t w b V p H U j k v L 0 R H R E J 3 O G 1 J e U 9 E M m J O b n M z T G x 5 b H p Y M z d G a k J 6 c G Q 1 c S t X c l Z x M V V q Y 0 p 0 c k d 4 b 1 Z H a l J o d z h l R k N k T j N M a 1 N B Q V N F e E 5 K V G s 1 V 1 k 5 T n F 0 Y 1 R F e E d C d W J z N n d Z Y 1 A w a 3 N K W n Z a O E J m d m p o Q j d a d j M w N j l l d l g 0 K 0 9 P U E F m V D Z E d 3 N o a E J B d l E 0 R k 9 D Z 3 Z 4 d k 8 z W n M w Z m R j V G 0 3 M G F O S H E 2 O W J 0 V 3 B s c 0 x P d 2 V I M G R P M 2 F N e l p z M 2 M r a l F J V k p T V W 9 E T W p W e T Z k K y t P c D Z j b l k 4 Z U 9 C V E o 3 N m I z N z d y d H M z T G l S Z S 9 m d X N X b l R K a l p 2 M 2 t 6 b n p w M T U v L z M z W m F P N S 8 v T j R Y Z 1 V l Z m N K V j I x b l N W M W d J S V l S N F V v M G F O Z m o 3 N z c r N W Z 2 M j Z 3 W m k 1 d V R s c G F X b k 1 t a l d M a 3 l k U H F w V 3 l s U 3 B W d 3 M v U G o w c V Z L c k Y 2 O V d y O C 9 Q e l V u c n A 1 N W V E Z 2 d M T 3 p z M T d i Q V d k b l o r T G k 0 d l R t U F g 3 O E 9 N Z G V 2 a z V P V G d h Y m 5 3 V U h C d 0 9 a Q 2 R 4 T 2 5 U c m x L N l l u W m E 4 c 3 R y T 3 p v M l R K a 3 J u T 2 Q z T n p v M 3 Y z N 2 9 T R m h S R V Z G Y 1 Z Q U C 8 y R V J x T l J L N X l m d E d Q S E R 2 W D E 1 c z J i O V R i O H l 5 N D h Q S n d S S T B h Z 0 t B c m g 0 Z U Y 4 K 2 V X W D Z s a G l Z a U s 5 Z S 9 l b V R K a 3 l i T j I 2 V m U 4 N l o y Z G 4 5 W F Z X U X J 0 U W 9 V S j Y 1 N F V R U W 9 p W F N a T E N R b V J U d G 1 4 W m p o d z V Z b k E r K z d u K y 9 m d S 9 6 S k N F a V I w O W V s U 3 R t Q U d v V z d j d U g z e n d B Y T Z 1 c n B 3 K 2 Z W b z l Y N l J J R V l Z T 0 h j c k F n U V B a d W 5 V c n E x Y X Q 0 d m J 0 M j J 6 Y n R v M H l a Y 2 9 3 Y k 5 n d 1 U 0 V C 9 5 d E V s W E F j R n l a Q U x J W V F R U m x T d F d w V l J v M F l 4 Z G V w V W 8 r T T N i d H p n N k 5 H a l d G c G E w c T V k T z N y M j d J b U R n d 0 9 C Z 1 l I N C s v d W o x V 2 9 w V W F J R V h i d D J m U 0 h 4 T l d y V U N I d D d l M n h 0 Y l E w M n U z T j F k Y 1 h W M V Z Y d l h G W l M y T j d l b m 8 4 K y t 1 a V o 3 N X V X b G t a Z 1 l L Q j Y z T F p 0 M n p 4 Z E 4 z Y n N X S D c 5 O V Z j Z V B I a k E x M T k v a m F X b H B k R 2 s 5 d G 1 6 W j d s e T V V c W U x c n g 1 O H l h U m t a R j R l S G p r T G Z q L 1 k 2 e C 9 j L 2 F l d 3 I 2 K 3 Z r e V l N Q 0 Z m Y X d v a G h C R C 9 S b 0 Z P Q 3 F k T X c x V W J k e F p O S 1 d r c k x K N l B H a l Z x V U x K a 1 N X N 2 Z 2 b T E w d k h q e D R q U m 8 w T 0 F s U n l W T X F Y b n o 1 c X h i d D Q 3 R 2 p S c 3 p Z T U F B M 2 4 3 N z d W e m 5 X M X B h M H F k U E g 3 c D M 3 O D Z t V F p 2 W X V u V X J 2 c j Y r T H l s Y U l Z U V F R a F J r R F J v M H d N Y k d K c 2 V r O F B E a H c 2 b G V 2 V H B 1 Y m 0 2 Y 1 B I b V N s U 3 R Y c W h X M G l x T F F y V n M z b W p W c j l 0 V D d u R D E 3 b G x x M T h 2 O D d s R W F q W W Z E Z 3 d i U n A w N G F P S F R 2 b S s v c G 5 r W l N V e E d l Z m Z j Y k Z p e G V C e k 9 w Y V B 6 K y 9 Q R j F i c k Z n e H h v M G J 4 N H d a T T d o M z c x N k 8 4 N 0 w z W E h a M W R h V m J 0 M j R H Y z B K R F E 5 W F d I d U h o N F h o N G V P R H Q 3 W T I z d H p j a E l T S E 1 t V E 9 I W X N X S 3 F a d l N a V 1 J r N V B V U m h S Q k N D S k 1 v M E V u a G R C M W 4 w d 0 5 x W X p O V D J n c U w 1 M E 5 S R k x 5 O H Z B e D J D O D d T c E V r V E Z F V j V 1 V U V K a z N K e m N 5 T X N M R X p k M 1 R u N 3 h 5 a k x s Q 2 x E Z U h p N G V 2 e m t S e X p i d G 0 z T G U r K z k 5 M 0 l D R l V J S U l V U 0 J s M X Z i a C 9 U M G R O Y X Z Y O C t 4 W T h m N D d M U F A x S 1 N q b 2 l n M G F k S 0 U 0 Y 0 9 I a z U 2 Z X p y Q m h 3 M m p Y c m w y T 2 4 x S T Z k d X d Z R X l k T 1 p Q L y s v Y m 5 H a 3 A 2 Z V R t S m l v b n F j O V R P d 2 o 0 O V B Q c D h x Z i 9 i d T N j d V p N M m R J V G s 0 b U p p Y U d m Z n Y y O G V E Q k F 5 Q X p L V D E 5 K 2 5 U S 2 x D b V Q 1 L 1 c 2 Z G V 2 R z F x M W J p W X F L T W p x Z W x w Y k c 3 d D I 3 M W V O Z X Z Y c l J v M G N Q b y 9 Q b X o 1 O F B a T G F j b X p 4 N U 1 w Y V d s Z 2 J 6 N H V Q a k 9 Y Z n V I S T B i T j l Z N y 8 3 U 2 V 3 c 1 d L R m N 2 e k 1 3 a 2 h o Q k R Q U T R G T 0 N n d n h J c l J v M F N M S H B I R D c 5 d T F m Y m p E Q z V N e k 1 6 Q 2 h Y c n B 6 U m o v e m x S W D U z M W h a d k R n O F B q N T N B e X l t e k V r S 1 l 5 b D J k V H Z k M l p H U m s z a j Z Y T G t R d X p N M 0 5 p W T J O V l g r M m N I U j B w R U 9 I R H Z U c T F Z d l U x R l J X c k Z p a H R y d 0 t D Z 3 F p Z C s v Z W x D a F J 3 b U N k O G V Q S G s 1 c W F 5 c T F i d D N L O T M 3 e D U 4 d 2 d K Q 1 F F e W s 3 R z J 0 c m J Q K 1 l t T X k y b E R P Q W N I Q j Z a U G 4 y N l F i S D B h U l Z I N C t P T 1 A 2 Z G V 2 b j l I c T N Z T U h E N U t R a 0 F C a 1 B t Z U x G a T J N c n R P c V Z T c z F L W n l Z b U 1 q Q m d 3 Y 0 4 y b G c 4 Z X Z T S T d 0 M j c w N n h a T T g 2 Z E 8 2 Z W V E d z h Q c D N 2 M z d s a F l X Q U R T V T F n S U l j U 3 J R W k x D U W p 5 a G R 1 M 2 F G Q z l l M 0 9 B a l p r V 0 x G c z M z R D Z G Q 0 N K R U x T U W d M O G Z w e l V C U 2 x K N 0 R Z M U l H S T E 4 U D Q 4 Z U 1 w V W F J R V R a c z J 4 Z G 5 a b V F N S E R 2 R E Z G M T l 3 N n R R c G R V N j l l d l g 0 L 1 B Q U D l S T E M y V n V q c G F h b T R 1 W G x o Y U 9 q W T Y 3 M 3 F s T 2 5 q c G 9 V O X Z M e X d z c k t L c 2 U 1 K y 9 m d l o r T E V p V G 1 P W D d s e X h l Z 2 Y y S F A 3 N D d s R 2 8 4 S E 9 6 Z z R Y R n h k Y X R X c E Y x N j V k S 1 Z T b 1 V L N H g 1 N l J x M W F y M D Y 5 Z V B 0 V 3 Z Y R 2 9 4 b D M y Q 3 V k d T N h M k 5 2 Y k c x M m p U S m t 5 d l B Y V 1 c v e j E x M T l B W n F J M 0 t 5 b j g r U E Z q S U x P N k 9 q M D l u W k 1 u V C 9 M T E w 3 K 2 8 x M F p G U l R G d z R F Q j h m S H l v W E x r e V B Y d j J w R W V Q S G 1 S a 1 p Q R G 5 u M y t T b n A 1 T 2 9 V S 0 Z j S E Z 4 e V h N a H d w T 2 I r a j N K M 3 Q 1 Z U x 3 W W h o Q k R p U 1 p J V U Z 1 S U p H b z J H V H A w N k V S U V V w S G U r V W F O R 2 1 K b V p t U 2 d x O G F x W U 5 t M m E w W T h V W m h j V 0 Z z Y k 1 t V E 5 m V W t T a W 9 K T n F j a U Z l V C t Q R 2 p l U H c 0 Y 0 1 B Z j V z N k Z s R 3 d S V V J F b 0 5 Q c G l J M k 4 1 Z F N w V S t o M E 9 y N z Y 2 a X Z P b m o y c l Y v b n E 1 T 1 R F c 0 d I R D Z O Q 2 h n M T Y 3 c y 9 U M G R J N G V Q U X B r Z m d K c T R z U 0 p l S H Q 3 Q S 8 5 c m F l R G c 0 R 0 J 3 M z l h d F c 3 T j I 3 V n F L R n k r Z X I z W U 5 6 K 0 x m L 3 J j d 0 w 5 Z V B I e i t l O G V Q S E c 1 e G Z 1 S E J o b n U r e m Z 2 M T Z v K 2 N Q S F R x a 3 Z p N W R 1 a l J 1 Y m 0 3 O C 9 Q U F B X R n B h N H V u c H l h N W R 1 N G l P a n N i Z j N 6 L 0 h 0 W D E 4 Z k p n M G F W S 2 V Z e E Z D Q 0 N I K 0 x V a 0 t D M k Z F c T F h d E R K T E M w a n B D Q 0 N H R U V F S 1 l 3 b 0 1 I R C t q W H J 4 O F B I e j d V T z I 5 a F l V S F R w a z N W b G d V Y W p j Y m d X b k 5 6 Y z h h T 0 h j d k N o U X V a U D M 4 K 0 R S c z J W T W R 5 Y T E x Z 1 k y T k R 6 W m 8 x O H h S Z n V Y T G x u b H E 1 K 2 p y c j J M R W p F U k V S d E c z Y m x t b l R w b U Z o W V V G V V Z C V H Z 2 d n N 1 N z c z M 0 h 0 V 3 J W e W N v S 0 l n N 2 Q r N 2 t 1 R W F U S m s y Q X p P V C s 4 M U M 4 Z V B I b n N v N F F R b 2 p Y b H l T R m h U R E N 6 Y z J O b 2 t X T H F 2 M 0 Z i R z F 0 O D d T V H M z a j l 6 W n c 1 V T Z x Q W h S Q k N D U E Z T M m R u W j R l M 3 R 6 W m 8 x Y T Z o Y 3 V U S j E 2 d F R o N 2 J m Z n B u S G p 4 b m 5 x O W R 1 e l o w L 3 E x N j l Q K 2 Z M b G M 1 M 1 h v M G V Q Z k x j d m N I T n p 3 O F h G a F k 4 K y t p a F A x N z J P Z X Z Y c W h Z M k 5 E U j A 3 L 3 E 4 e j F K d z V j N m h W c X h h S 2 9 q Q m d 3 Q U F H R E J q Q T N i d D N l Z k R n Q W V u c D Z T a U t v b j d C L z V M Q m 1 6 Z H Z O c 2 t 6 Q 0 N H R W V Q T k l V b G d J S T h 6 T n p X b l h y c D M 2 a 2 J x R 0 R S d X F H M E 1 J S V l R U V F n a n h J a G x y a H p C M D Z G Q 0 d E U n V H d W Z t e i 9 R c j N 0 S V F 3 W l B i V X J W M j d k c D d X Z T V P V H d N W m t U d 2 h E W m s v b U p 6 a z R P Q m h 0 M V N H R U V F S 1 l n a V N G a G N p Q n A 2 Z W 5 t a F I r Y 2 1 k a D h l W W F O M j R j S F R w M H l I W E 9 6 e i 8 v e k Z k Z m Z m V 1 N J a X B Z c k N k Z U l X V y t V M F Z U e H l H R U V F S V V O R k t n S U l R U V F v a m 5 T W k x D U X V U Q X c 4 T U R X M X R i T W p J e W F O b X l w Y W 5 E R V N h V z l W S E t 5 c F V y V T Z w V X F W e m 5 W c T V j T 2 M 4 Z n Z Y e l R h T 3 d x W W p P T G E 2 Y U 9 R d 2 d o a E J C Q 0 N D R 0 V l S k 1 W O U t U d 1 d h V 2 t h e T F U Q n l G Z V Q 1 Y V d s c l J w M D R i N z k r O W p i V z F 0 N m 5 D R W l T M W Z 2 a n p Q Y z V z M W F 5 W T l x S V V R U W d n a G h C Q k N D U E h L S 3 R C S l l k c 3 Z x S z N U b m R X W k 9 n N 3 g r b X J U c G c z M z d 0 M H p k U m h D Q 0 N H R U V F S U l J W V F R U W p 3 M 0 J U b 3 B M T V N M a 3 B h V 3 h 2 N z k r L 2 5 1 d S s r N G Z Q a 3 l q e D g v e H N 2 T G k 4 S 0 Z D N X M 2 T k N F S 3 R N Z n p L d k R v R T Y 3 Y X p r T D Z D Z 3 N o a E J C Q 0 N D R 0 V F Q 1 l p U 1 d F a H N r b E 1 U R 1 R I a m g w R U J n W n k r L 1 p 0 O W Z 6 Y 3 V Y T U p D Q W p B M j l 1 Y m Q 5 N T U 1 N m s 5 W l l V U X h 1 a 1 N y b 0 5 D Q l Z Q S E l Z U V F R Z 2 d o a E J C Q 3 Z N a 0 t k R k k 0 W l J x d T J y a X p h R X B K V z J I e D c 5 e T Z k W X V R a 0 J B M m J 0 e E l V b E l T Q U 0 3 T 3 p 2 V H Q y e G M 3 T 3 p z M m J 0 e E l W R l F V c T F h d F l z M m F O W G g 1 Z W R H d l h 6 O W N Y R n h N S E x r U V F n Z 2 h o Q k J D Q 0 N H R U V Q b F R v S l B D N l R y T 3 B n Z l V 4 b W F t d E J V V 3 p 5 W T Z P c H I x N j l l e m M r Z E 9 0 R m 9 0 Q U 8 3 d T d 2 V H Y z N T h X T F Z x Z 0 t B b 0 F I V H A w N E 5 5 N W M 2 e G F 0 W X B E a H c 2 e G J k c z J 0 b T N i U n F O R 2 p S Z 3 d Z Q U F O R 2 p S U T V 3 b 2 h o Q k J D Q 0 N H R U V F S U k 4 U 2 9 y M E V s a E l a N k Z W c X Z s K 1 B I a k J B W U d j d n o 0 Y 1 F E T X p j M X A z Y m 8 x Z m 4 1 K z F L e F o w K 2 g x c n E 2 d U x G a X d n S n M z Y j d K N j l X c k N 3 O E 0 1 Z X Z R b 1 I 0 O G V w V X F W S 3 Z q N S t k R z J i V n N z T F M x Z j V 1 T U l J W V F R U W 9 o b l V L O W V Q V k 9 I S U l R U V F n a G h N c E l V R m 0 r T W x K U V U 5 d X p a d 3 c 4 L y 9 N R G x 5 N W N C c 0 x X M X B Y U G 5 6 Z 3 d j T 0 p E U 3 B V d m 5 h W j B 5 W m N v d 2 R l c F V S b z h l e l l Z T k d 3 Z 0 5 E Z V h T c F V 0 T W 1 6 Y U 5 S W X N X T V h E Z 1 F M c D I 3 V X F 4 W X N W Z T V P T U l J W V F R U W 9 o b k V 3 b T R t e m 9 J S W Q 1 V U 9 w M H V O a l U x O V p h c D R 4 Q k N p R G V k S k l Y R m E r L y s v Z n R z M j d h T n R X d l h F a D h m R D B E S m t p V j U 1 N T E z O F B i M n B u R G h 3 c y s w Y n B F a V J S Z z Z k Q 2 g r Z m 4 3 c z J M R 0 R I M y 8 4 a 2 I v L y 9 w d E Z p e G J 4 N 2 J m Z j B y d D N i L 3 I w N l V Q N T h 1 V 2 Y 1 K 0 9 J W j J S b V p r W k d S Z 1 p w Y V d s W V d G a V l P c H l u M H V s M E p D Y 2 5 B e F N J Z U 1 Y T E V 4 M G R U V 1 J r S k Q 0 K 1 B z O W x 2 V k 9 u V H J G b z B T T D g v Z j J w W E x s e W p 2 T 3 l L d X F L R l N 2 R 3 Z u M z d u c 3 U 5 O D B 1 b j A 3 R n c 0 V U x p N H V K U U Z J V V B Q L 3 d R U j B k S G s 4 V H l x c 2 5 J e U 9 D M z M z N 2 o 5 T 2 5 U U k V a R 0 1 t S E N C T 3 J V c W Z Q Q z d y Z D Y 5 V 2 9 n O D k 5 R H o 1 N D l Y O W g 5 b n B m V T F G V D I 3 Z H Z I M j I r L 2 p Z T 0 R R N D d 6 N X M 2 Z E M w Q 1 R K a z F v M 3 J 6 N X l 3 c F B 2 R 1 N u V H A z e U 1 I V U 1 R Z 2 d o a E J D b U p r b G g 4 Z H E 2 Z H U w Y X d j S E J o S W F H a 3 B L U 0 F v Q 0 x p d 3 Y 5 K 3 Z X a m M r Z k 9 t S m 1 a U F p m N 1 d G a F k w S 0 5 I R D d w M z c 4 N l J J M G R Z c z J Z T k o w N m N Z T j I 2 Z F F R R k J k R z J i V n Q 4 Z l g x e G R Y V j l M d m N U e j Z a N D h l T G N 2 W H V Y Z S 9 m d V V i S m t T V k 9 I O D F R c E t T a 2 t K a V p p W l d X R m 5 a M m R x Y 0 1 S c j R q d n Y v K 2 U 1 Y 3 V Y b z l W c U t W e T R N R j I 2 Z E Z I S G V 2 W H F 4 W l V y V j N L O V B p S W l R d S 8 0 M E t G R G p C O C 9 I b 0 J Q U H Z t R X d N R E F m O V V D S n l 1 a D l t O X B O Q m 9 t V F p w a 2 N E N G d J S U N n b 0 N B Q W Z I M T l K U 0 d j a l V h a l l k R 2 l S V n k 5 Z W h X Q V R a c z I 1 W m 9 V d m 4 v L 1 B 0 O T k 5 M T J l M W g 0 e l p n d z J O a l o 2 N T V Z c 1 d R S 0 F r N V B U S z U 4 V S 9 1 Z W Z m K 2 p i d H k v M z c 5 L 2 5 u W G Z l W W V y V X F V Q m 1 J b j N Q b m o w Q X R H c l Z D a X N y S z R L R G c 0 S E 1 Q L 3 c y Y j k 2 Y 2 4 z L y t H W U R t e l p z Y n Z B Z E N D Q 0 d F R U V J V V p K S V V G c S t k T T J m T 3 N I N z l l d m J z M l l O T 3 A w T l J G Q m 8 y Y k 1 p Q U F R T m 8 x S 2 p S Q z d 1 d m 9 p Z z B h Z E t F S m s y Y W N Q S G l S W D c 0 N F F m M j d k d k g 3 d D I 3 M m I x N 0 4 r N 3 U 3 Z 3 d Z T U l C b X p a c W g w V 2 h l V 0 J 6 Q 0 9 I Z D N k M z c 1 N V J k Q 1 F r S V l Q b n o 0 Y y 9 1 a n d J d W c w K 2 4 0 N m F l Z k F L a F d y W n B z W W l o V U 5 X c l V R S 2 Z M M 0 Z 6 M W l 5 K y t v R k t s U 3 V v Z m 5 M S T J 5 O H l Q e G 8 w Y j Q r e n N U R X h N R E J j d V h H R F p z b V d N R 3 p m d W 1 l U E x T c W o 5 V z A 4 b W h Y V T Z I U U V C Q V d w M U t z Q z Z k Z X R Z d D I 1 Z H J 1 c z B h O W F N c j c 3 N l N 1 K 2 N z U j Z p R 2 8 w R 1 c x d G J 5 c F l 0 a T V 1 Y k c 1 M D Z k Y 2 9 4 b 1 p y O S t y S m x 5 e E l T R W 9 L V m x W V 3 U 4 N E t D Z 3 F o Z X Z i c l I 5 W l l z V 2 F M M 1 h O M j Z k Z V B 6 e n o 4 M 0 9 q Y 2 p J N E 1 H R F J v W U h Y d F N l S G c 0 N G V I a F J z Z k d q e D l Q c T F h d D h 2 e j l H a k p r a U 1 r U 2 9 r L 3 I r Y n A 0 O F d L O W l 0 N n M r Y U d o b 1 R n N 0 9 3 T l F v a 1 F K c W x X c n h 2 S G p 4 O W 0 2 Z F N 1 R E J n M m l k T 2 5 T c E t T a z h Q S E h I d 0 9 a N z F l c F V x V U 0 x c z h h e j c 2 Z U V F S U l J W V F R c n d O S k N v d l h R b n A 2 T 3 I v O T l o d U J n W U Z F U l V V Q l l H b H B T W n M y Y m Z E e j g 2 T n E x Y W 9 2 T l I 0 W E Z 4 Z G 1 6 N T d O b l R 0 M 1 d M T m 1 E Z H U z Y n l j e U 1 w T E l 5 R W d x V k t p Q W 4 1 O G Z I V H A w b 0 Z D a F F p O D F y a m Z a d U h I a k 9 I N z h P Q 3 R Y c m l R c 0 x J e n k 1 Y 3 U v a 2 x W Z n l j b k p 4 T W J H R W h j W G g 3 V z F O U j k 5 O U p H c F F 4 S 3 Z r R 2 J O b X R H L 2 Y z L 1 d y R m x E V 2 x v Y V U 2 W k 1 J V F E w R k k x R 3 c r M 2 J 0 N E h N U D F C O S t 1 b W 4 2 a l Z o W V d H Y 0 9 Y U E c 2 S H J t N X V a O D l O R k h q Q m d 4 Q X N o T X R M W n Q y L 2 F W K 2 1 S R F l t S W k v d j c r L 1 B y c n J 5 L 3 N I b H F 0 b H N U R V J L S 2 p v N G 1 P a m l Z N E 9 K a l d y V n Z q N y s r U H J h M X R q d G Z G e H N h e V l z V U t S b z B h O W N 6 M z N i b H p w O T Y 1 d l h 2 M 0 1 u W H E x R m R x M D l M d n Z 2 d U 8 w T k J R d 0 x E Y S 9 G V 1 h r c E x D N D h l U D Z k c T F L e E V S R W R T c F U 0 Z F R w M D V S c W x R c G F 0 U 2 9 v Y z Y 3 Z n Y w N m p 4 O C 9 W b z h m U E h o Q V R F e U 1 D U 0 l X U W d n a G h C R G k 1 W k N r c 0 N q U U h q O S t 6 S z V k d T F p O W V q W F h y M T h I b 0 d q U m 9 u V H I x b z M r L 2 Z 2 b j J q Z n d a W E I w Z E d U a X h J b U 1 H R E d D V F p z M k V S S V N 3 c l Z y M T V n N W N 5 W m Z m Z l V W d n I 2 K z l P a l J n e E l s U 3 B n M H p q Z E J t V E p s V 0 x s e U p i T m 5 6 e V l 5 T X B K L y 9 2 b k g x Q 0 h s c W t h T k d r e W F O R W t 2 Y W Z F N n N K N T R o W l Q 1 V G h W T k h V Z E J O b k x r U 0 g 3 N z d U Z F N V b E x 3 O S 9 m S D B 0 S 1 N 2 W H Y z c W 0 x e V N w W X N T W T h l U G R U N U o w K 2 V W S l B D T j I 3 Y 2 9 I V H A w a W l L b 2 4 1 a W 9 V R 0 R C a l J 0 M n B T V E o w O H l a T W l R S E N 0 Y T g 4 S l l 3 b k R 0 M n J V c 1 h y e l l Z R H l y b 2 5 Q W X N H R U 1 I e j d j N k h v S E R o e G c 3 d H k 1 e E 1 Y R j Z a M n Z X N 2 N 1 S D N 6 d 2 d W N 0 M 5 c 0 d E Q j N 6 M T F W Z n F I d 2 F 0 c m E z c D I 3 Z H Z y d k V P S G p 5 W W t p V k x r c H l j e k 9 Y T G w 5 b T N i e D h K Q 1 F r Q S 9 Q c n J y M n F M a G R 3 K 1 d i Q j I 3 V n E 2 Z E 9 t Q 2 s 1 T l R y d m N 5 N X N T S k U r c X p P V G 8 2 Y 3 V m T 0 h S N D l l c 1 Q r L 2 Z 0 c D M 3 N T l y d G M y Y k 5 q d 3 F Y T n l V c X R X T F N w V X F L Q i t Q N E t D Z 2 x p d 1 l B R 1 F X Z T F k c F V v V n Z m b D V i V F B 4 b 2 1 W O X Y 3 S n p j W E h K O V p v Z m Y v e F J i W F V C b W Y 4 R 3 M 1 N z c w S 0 Z E N n Z s a H c 0 Y n B Y U m N T R W t K S V N N a S 9 E V m t J S V l R U V F v a F h s a V N G U l l G M D k r N W R O b S 9 l V E Z C U U V J b U p p U U N V S z F l T 1 B u M z Y w S 2 R Q S D Z 5 d H J V M G N v V D R i R 3 h z R 0 R o e U l y N j h 2 d T N m d l p 2 M z Y 5 W n c v Z j U 1 d n Z 2 b U c 3 N y 8 v b m g 0 O W V 1 R G o 0 e U 1 m V F g z Q k t s V 3 F 4 U G Z m Z j g r Z E 8 z Z T R k d T J h d X B I Y n E 4 V E N 3 b 0 x 5 N W N 0 V H B r d 1 p V N G Z 5 U W 1 q c 0 t t S X p p M n V t a n F N Z 3 M 3 Q 3 d Z T U d D Q l R n N E 9 G Q 2 9 V Q 0 h p N C t O W n V I Q 2 h P d D Z p U l F 1 O S t l Y m 0 v L 3 R Q Z m J k d T N R Q 1 l O R 2 1 T M 2 t a M W t 5 Z F B S b E V V e X B V c j k 0 S 2 p 6 N 3 V F a E F T O W h I R F B u a j F K U 0 V o Z z c 5 N j l u R D U 5 b W t t V E p 2 S C 8 v d C 8 v b z J u V H B t e l p z b 1 g x N j l l c k N W M G 5 K e W Y r O D U v L 1 V L M W F 0 V n p 2 M G F a T k c 3 M G s r T V N K R S 9 I M z k x Z j d 6 R V p H U m h J V 0 Z r Y n Y z c j F 6 W E N N d E x Z M j V j K 2 Z 5 e l R m Z j V Q c 1 p 0 M i 9 m c n I 3 d T N y M D d L M W F z Q U d E S G p o M V B U Z m h X c m x 5 W k h q M T Z F Q n N i b T Y 5 N 1 d s d G J Z M j l 2 c j N k d T E 2 N W R R T 2 I 3 O W 1 S Q y t G W H k 1 U G R M Q 0 N H R U V F S U k 4 Z X d L Z W x M N H J G T F N 0 W m F w Z 3 h B d n o r W E x s L 2 5 4 e H g v W n R t M G J h V 2 x w Q U x p N n V 2 T G V l K y 9 S c m w y N 1 Y 3 N V h y N W 1 a R 1 o w N m R h S m p 4 N D Z j T 2 5 X S 3 d N Q k F m d i 8 5 Z H p a d D J z U 2 1 U W n R v M m J J b C 9 m d j N 4 O T N k M 2 R T a H Z 0 W W N I U j F s Z 3 l w U m 9 G V 2 9 V R U Y 5 L 2 R W W F g z S H I x a T B B Q 2 h V c X h N Q 0 J B L 1 h t T m 1 q U V F P M V J u Z V h K O W h E b H k 1 Z l h P O D Z w c H k x a 2 Z r T G p 5 Z k Z p e F l y e H d R Y 2 Z B T G 4 z Z 0 R V M n R u e j V j c F l 2 W D Y 1 M 0 x p S W l n c U p G a T d K b z B T S W 1 U W n J F M k x G a m F k d T J M V H F k a n N E Q V F K W X R X M F p j W E J 6 K y 9 2 N T Y x M W x h V 3 R L L 2 Y z K 0 d E Q m 5 5 V E 8 w W G J H e H N t R D E 3 T n J k d j M r Y V B Q L z R B W U 1 1 V 0 x U a 2 1 o Z D N j M 0 l p S 2 l 1 T F l z V 1 B z M 3 I w N 1 g 1 V z d T V W x K Y W t 1 T W t p V k x N b k R n U U 5 h d F c w Z H l j a k p I a m h 3 a F B q N 2 V J S G x y V E 5 l d V h m T j h U e k R z c z N 6 M j d G b k 9 u V H N I d 0 p V c l Z 3 e S t S N z Y r d n E 5 a 3 E 1 M j g 2 d F N w R T Z W T G x 5 W T V P W m x x M W F w e D R j S U Y 3 d H k 1 U T d s e T V i Q 3 h z U 2 x 3 N 1 R D R U V F S U l J W V I 0 W G d w M F V 0 a j J D M n J y Z E d k M X B v N U R 2 R m c 2 b l k 1 V H A w N n h i d D A 2 R G g 0 O E N H U n V D d F M 4 Z V h N R 0 R o e F l J Q k 9 v a X F K U X I x N D k 2 d F d y e D V V c l Y v a m h o e C 9 Z d l h z M 0 J 3 N G M 0 T U N C Q T l T b 1 V Z T k J n d 2 J S c 2 1 W T H Z T b y 9 J Y 1 N i c T B 1 W E x 0 e T h l V k 0 5 Z G 5 K e V l 2 U G 1 6 W H o w M F V k Y 3 Z I a V J p e G N 2 N H U v d m I x Q m w 3 d V h s U m V u U 3 B i b D A 2 U k t L b 2 1 C d W J r N z E 2 d F d a U F h 1 M j J p Y z J T M W F D T E h z R j Y 1 T l N V M U 1 O e G t 1 V 0 x L a 2 1 o W j h Y b l U 2 S G 8 2 T W p j K 2 J N N G V i T m 0 2 e G N 1 W k t M R n k v e T U 1 O S 9 r c D Z l b n V N M W h 3 N G R J a V l t a G x L b F N t R n Z i M C t S S W t X b 1 Z L b l N V e m N z e T J K b V p z Y W d R W U 9 Z T U d F Q 0 F O S F I w U 1 F u S n h 2 O U J N c V F J V V A 0 N k t P U F N F c E t Z d U h D a F R S c j F p e l B D Z F I 5 K y 9 h c F B X d z l Q V D J 4 c 2 J H a F N a T W 0 3 T n U z a j R 5 T U R I Y n Y z c T F Y e m Y y a X J G e T U 4 b 1 h m N D N r N W V Q Q W c 1 O C t m e D l I U k V Y Z D N k N l B 2 O V p O S j N t U E h q d U h 2 N z Q r Y m 1 4 d X J W c T F p e D Q 0 Z G J O a X d n Y m Z l Z W 9 0 c D A 2 Y m w 2 L z V o W V d G N m Y 1 Q V J R Z 2 d o b m 9 G W j N i c D F l M m s w b W h I Q T I w Q V J V d 2 N r a k 1 2 Y T N O b k R 3 M E 5 5 V H E 4 b 2 5 V N l h x a W p L Q m E x V 3 V 3 Y j Q v d l R w M C 9 k T k h W T k J J O W t t O G N w S 1 M w d G o v L z c 5 c k Y 2 O W 1 y L y s r Z 3 Z J L 0 5 o c m h 3 N G Q 4 U F B 6 b z J M R j E 2 T X R x W k 9 U R T l P b l Q y Z j g r U E d z V z d l T 3 N M Q X d 6 c D g v e i t U S m t 5 b F Z x a F I r Z m 4 1 N G V Y b F J 1 S E J o V T R j c X h M L z J l R j R G S G 4 z Q 1 Z k d F p 2 Q j c v Q T M 0 R k p D W W 0 w c W h S S S t 6 c z d M a D c 5 e T R i T j I 3 T W R i N l h s O W R M M m N T c 1 d M R m l l S H Q 3 Y y t q U U l j N m Z Q M C 9 o d 2 9 Y c D E 2 O G Z r R m t s d T I 3 Z E 9 p Q 3 p j c l Z t e l p w c z N M a V J C d z h l c U 5 j b k p D V F F w V X N Y d F Z l e U 1 k V 3 J W N m R V c V Z J Y 1 B Y c V U x T l J V M H R M U 3 V I R G h B a G N 1 W E 5 D Y k 4 z b n k 1 R H d u a F N H e k F q a U x W c X N s T G k 3 T 2 F N O W d C d 2 N I a G c 4 Z n p x S 2 N 0 b V F N Q U F B Z 0 F F b E V R V l J G a T d o e j V 3 N 2 Z m d n R 0 b n B Q a j J h d T N Q V D A 5 Z 2 N 6 M k N Q d j I 3 U U 1 n U E R 3 O F Q w b m h J M G V P Y 0 8 v Z V B j Y U 9 I V X R p W W l K V H B r e W h V Y U 5 H Q U 5 5 N 2 Q 0 L 0 Z p e G V 6 Z S 9 k d U F D c F d y T W l n U V l Q V W E 0 O G R P N m I r c 2 R Y R H c w U G R s U F h S b z B m c z J M R U Q 0 S l d x R X Y 3 M j I y L 1 Y x N F V M R j J i Q 2 h B b D Y v Y k 9 O e W Z w W j R k c T F 6 S z Q x V 1 J z e V Z x b F N S Z j N a U W d n a G h I a E p O Q j R l S G l z Q V A x T U h J c D V P V V J S V G h 5 Q 2 V R b E V V U z Z D V 1 J x U D V F a G p z N n V y Y T V O e T V j L 0 d t a n F z Z 2 t h U 3 d l T 1 V r S m l h e V k 4 Y 0 8 x c X h a b y 9 h U 0 x G N j h P R D E 3 O X N U W D E 1 Z G l 4 W X F a T 0 1 J W H c 4 N 0 9 q d E d q U n p O M D Z G Q z J i T m x D Y 0 h B d 1 Y 2 N W N Z Z T d j d V N 4 Z H V o U n Z i M j k 2 O S s 1 T n F W S 2 x U Q j J x R U 0 5 T W w z Q W R G S 1 R V N 2 h t V U w x O G V T M H R M c m x 5 N W 9 u Y y t K a W F H d 0 1 C Q U l E U E o 5 e l R O b X p m S H h z Y U d o Z z B i V X F o U U l Z N G V Q Y 3 J m Z i 8 r d E 4 4 Z l l S K 3 F 6 a 3 F y R m l o V l R F N W U 1 c 2 J P e l k v a n c 0 V 3 B y Q W 5 0 N 2 U 0 W U 9 I W X B H b y t I c z J i T n F V c m h I a n g 2 M G J 0 M m F u M y 8 r V 1 M 4 c F h L e F l N V H A x N m t S W V d C a V E r W U 4 1 e F l v V n F W M j d O a D R l S G p S c z J G Q j l M M 3 g 4 Z k V o T 1 R 1 Y l V x V k 9 j U F h 1 V 2 l 4 Y 3 Y 4 d W p S S X l D e n B Z U 1 h s O W R U N D g w d S t 3 W j J R S z Z W e W U r K y t 5 N C 8 v Z l F U Z i 8 v O U 5 4 c z J i S 0 J i d D I 1 c W N q V W 5 0 M j d k V X Q 5 a m U z d D c 5 U k 1 2 T F Z x M H d O T F N r d F R V V k 0 2 Z E 8 4 Z V Z L M W Y w a 3 R F W k d S b n E 2 N n p O N 3 l 3 d E x i b D A 2 U k l Q S G p 6 Z 3 p w M D d U S m d 3 Z 2 M 2 Z E 8 r U H U 3 a z V B U U F E M z c 5 O U h v O U h 3 M 2 5 2 d k 1 X T E V D S 3 l z c k l E T U 5 p R C 8 r Y z k v Z 0 1 3 R T Y 2 e F p z O V J O M 0 1 M R H c 5 V 2 t j R m F M a k Z m T n c 0 Y 1 B t V G x 6 S n Z i M j l n W j l 0 T F B M U 2 d y S H g 4 Z V R s S l N r S m 9 V c l Y 2 N X N V Q 2 w v K 1 B C a E Z p M W F C T U R D a F F z T i 9 o R H d 1 d l o 2 R j B J S T h Y S z R 1 N 3 Q 3 Q T M 1 b H l w U m h 5 c F F w M U t w V k N 6 c z d P M U 9 I S l V T Q j l m a n h Z M k p p W W x p N m R D b E h q a H l w Y m 1 W b D l U W G d h K 3 E 0 Q 3 B J Q 2 5 S U k 9 t W W F y T n U 0 c 2 1 s T F N W d m g x Y 0 9 2 V 0 x V S k N R d G k 0 Y 1 N O S l N V a 0 F P R H M 3 N C s z d F R j K 2 V Q Y k d 3 c 0 R C e G h D K 0 h s W l V W U G o 0 K z l P M 2 J s L z M 3 O T d O d T N U c W l v c U p Z d V h J b G d Z R 0 J l S G w 1 M G E 5 Z n Y 2 Z n V 1 Q z Z F Z U w x a 1 Z V b l d y M T h m c l Z i N 3 p P d G t W V D I w Y W R P R 0 5 t M 2 F N S F B t V E l P a z h Q T 1 V W W T E 1 O W V w V l J v O G V 6 Z X p a c 3 p s O S t y U T Z u c F h j T k 1 i U H o 0 K z Z k Z X Z p N U 9 S R T F h c F Z E Y X B X T z N m d U R Q e X Z s V W J M b G k z V n N k d T N i M 1 B 0 M m p Y U z B 0 S W 9 V a V I v b j h 5 T W o 5 Y 3 Z N T W p 0 Z W p N e k 1 6 N y s r R 0 1 H R H g 1 T V J r W U d z M m Z Q Z m 1 w T G h o M D d k c W d m U 1 d 6 V n F w W G F E O S 9 H e G 9 a R 2 p S c X A x Y n M 3 Z H V 4 Z z V N a V I 2 b l h a a z l Q W j M 3 Y 2 1 U W n F 3 Z W Z O b X Z 2 b m 1 H e l p 1 M 0 1 p T 0 h U d l V w R z Z W S 2 x Y N C 9 Q U F B E Z n B J Z i 9 Q T k 4 x e T l l a F d B L 3 Y z N 0 0 y W E t G T j U 2 N n k w b V R w e W 9 0 Z 2 V 4 d G J Y R n c 4 U E R w R W 5 o N 2 R 1 M 1 U 3 e D R j U 3 d 0 T F h u N D h D S E h q e D l u M 3 J 4 N T N M M T d G N E R W c T F m b m 1 o U z J 0 N 2 Z I M X R h V 1 I 0 O G V j Z T N h T m I y a z h K T 3 l m O T l M b E N o a E 1 D N 3 R u S V F R U X Z 4 T H d 5 R n o 3 N G I 2 O W V 1 Y k 9 o W W h D c n h D a F F w U m 8 w W U 5 G a T V j a U t l b k o 0 O G Z Q L 2 F 1 V T Z m T z h E L y s r T 0 9 S c V d N c k t B c j B U N 2 Z w T 3 M 2 b U I 5 V E d a c W E w Z U N u S W 9 x T 2 p X Y j k r U F R 0 M z d s U V R I Z T d 1 N 3 Z U d j M 1 O F d M V n E 4 c 1 I v Y j B H Z z B l S H A 2 N H V u c H l k b X p a L 2 5 o a H g 4 N G R P Z 1 E y N 1 p 0 W T l 1 M m J U U n E x S W d C Q X d i U W 9 F R 0 R O L 1 k 5 R W t K Q X c 0 W U 4 y Y n g 1 T X p O b n p p U X h N W k U x Y T l h b z F h Q U F z Y k d 4 O U 9 u V G g r V G t a R 3 J X c k V u c D B x V m Z X b X l Y T G w z a W 4 z L y t V W S t Q S F R 2 R 2 x D b F Q x R C 8 4 Q V h 6 M j J X Y 0 d H O D F s K 2 Y z M z M v b n l 5 e S t m Z W g 5 a k c 2 U m x s O S 9 O e E x M U H Q 3 T 3 p V e X R v Y y t M b T V r Y j M 3 d D B K Q 3 d z a k t p c U t u M z c 2 Q 1 k x R 2 s y U H l Q a X R o Q z d C N T g y W T J i O T V z Z E Y 1 N G V E Z 2 p S b 3 h R L 3 o 4 K 3 E v b 1 p N b j h J e m t 0 T G p F d V h M a k Z n d 0 F D O W M r U E h q N m R 1 M 2 J v R U J R W G g 2 d X B L O G V M R m l Z c U t J a W 9 x U 2 0 v a n V Y Y n Q y c j J V V m l P N X l W N m R X N 1 J v V V h Y R H d T b F R w Z 0 N a U D B Q a 1 p Z M i 8 v L z Z i b U p n W U 5 a b G N 1 W E p s d W 5 m d m 5 1 T T F U M j d Z Q 1 B u L 2 R 5 U 0 V F R U p r c H l p S 0 I w Q z F h d F Z N S F l v U X J 4 V k x T M H Z L b H k v U H h Z c 1 h 6 Y z N N e k d v Q U o w M G R V M E d o T V h V Q T R z M m s x V 2 8 1 Z X Z R b 0 k w Y U 1 v R i s v Z n V 6 W X N V T k 5 n c T V k d T V Z V k s x Y l F z b V Z M U 1 h i K 2 4 x c T F h c k Z n d 1 F L M m J 0 M 0 t P K y s 4 Z z Q y T k R V Z V B I b V h r e U p G N G U z c 1 R I a D V P Y W 1 x c X F j T V V R c G p B c V Z P b k N B N E 9 K a k l 5 a 3 I v L y 9 w d X B V N m V x Y l F i U z B 0 T D Q 5 T k 5 Q U 1 U 1 T 1 J s R V V K a 3 l Z a 0 t m L 1 g 4 M m V 0 U D A z d 3 N Q R G d j e X E x c l p 0 M j J K b F p Z V 2 5 w N m V h Z E l U T W x r R 2 p S N D h t S V N I a H V k e n o z M H B M U z F Q Y m N R Q z B i Z H M y V D l l T k h U d F d i V y 8 w O W R k Z j U 1 a E 0 v Z i 9 z M 1 d k Q U Z G Z l h 3 U E g v T G s x U U V i d W l p S W 8 x M k F B M U t o Y X N z U 0 t J Q l J F Q k c 4 W n V Z a U Y y T E 5 o N 0 5 C b 3 J Y V V d 4 e G Q 2 Q 1 B U W l F Z N k t v U k x F U U Z W N j d J R z M z L 1 V C M m 5 s M T Z V e X o z O T h Y Z G 1 U c 3 p k M 2 R C W n M r Y 0 9 l Z k d q U n R w U 2 9 C a z V O O S 8 v e V V z T E V 4 N n J w N 0 p t d F B z N T l U Y X R t M k x w Y V V s O C t i T n c 4 S E J n V 0 h E a G d G S W 4 0 M W N M c W Q v L y 8 1 N U 9 z Y U h v b D V H U 1 p W b G 5 S b l Z o W k R M b H k r a l V D a l E w O V B E M k 5 q N G c 4 M V B F Q V J C R U R K U U Z Q a G l 5 e U V L U W t F e U 5 E U U V R S 2 x V a W 1 a T U 9 m Q l p a d 2 9 M b j U v N C t I a U 9 I V H Z H N X M y Y n V Y Z n Z I c E J 5 Z T J x W E x s M X d j W E V S O W Z x e V V M N T h l U 1 p O b X N U S W t T U F p 1 b l V y d 2 N I Q l J F U k V N R z N h T k p Z d l g 0 N k x p d 3 Z k d W 5 V V E p 4 c U M 4 S l Z Z d m 5 3 N T R l S G h y R m l 4 Z 2 1 2 W H J u S H o 1 a z F P b m p 6 S k R 6 L z h n S 2 V u S j N Q b X p K R n U v W G R 3 Y 0 1 E U z B q T F Q v U 2 1 W U 3 Z i d j M 4 L 0 t s U 3 Z a d T N j d m h R b 1 Z 5 d l h j N H V M a X B B e l l G a T F h T U g v K 2 Z Q N y s r M i 9 t e l p z b m p l b m V 2 V H Q 3 O X V 6 U n l D W l c x N 2 x 6 W j c 3 O T l s c 2 d K V k M 5 Y U 5 F a S t 2 Z n Z M O T M 2 N y t E Z 0 F F Q 0 Z D a F Z Z d V h J b E N v V 0 N u M y 8 r R 1 h 0 N y s x d z F J N D J O a l d Y N j l P b m N 1 W E 1 I U 0 1 u R 2 R Y T n p 5 O W E y e F l v V l k 4 e V l N Y 3 l h T l l z W E w x N W t P R T Y 5 d 1 p 5 N X V U b T J 0 c l p w e G d R S E I w d k 4 4 Z z R j T 0 N C O W J v O G Z Q N W J H b E N 4 W k 1 r M U 5 Y R W l w T z l 5 N 2 Q y L 2 d m K z h M d 0 Q v L y 9 N T 0 V D U k 9 B L z V W T 1 d M M T Z 0 U l M 4 S G p 4 N E 1 Q Z n U z Z V B R b 1 V N Q T J O c m F V c m x 5 N V d 5 O T l n O G x P a n F h V X F W S 3 B i b V F v U 3 B 2 Q V d T c m x K S j Z V Q m h T U 2 x P c E I 1 T 0 R n N E 9 w W E x r e V Z s W l d s Q 2 h S Z 3 F O S G o y S m x a V V d 4 W X N W W X Y z N j k 5 S D R L Z 2 l B S W d p Q U l 3 c G R F Q k l X R m o r T G x 5 N W Z z M 2 J z W F B 6 O C 9 L Z E 9 w V E p r e T l P e l p r e j U 5 K 2 x D a 2 l M a V l r e E 5 G a X h a b H l K Q W h 1 T G 0 1 c 1 c v Z l B y W n U z Y 3 J k d T N k W n R t d 1 p h O W V 1 e G N I Q m d W N j l l b E d 4 W X N X Q 2 5 x b 2 d D Q i 9 J d z R j U D h m U H p 3 O U R R R U I w Z E h a W X Z Y N D Y 3 d X p 1 U m t a R 2 N Q W H V X e n A w N 2 s 1 a V l D Q 0 R W a X M y S 3 E 2 d X J s Q 2 4 2 N U 1 t V F B B V U Z W Y l Z i S W F W b X J V d 2 0 0 O V N w V T l 5 O G V S T 0 F w a z J i T W 4 z N m R H U X l H V W V Q S G t W T F N 5 d E 5 0 b k R S b 2 t V c F d y U W 9 q e D g v e H R Q V G s 0 a U l D S l l z V 1 l L M 3 R 6 Z W x T N W V X e G 1 s c m E x T z V j b V Z X c k Z q Q n F W T 2 5 1 S G p 4 S X F O R 2 p h S l B u e j Z a W m t Z Z l A z N m N Q L y 8 4 a y 9 m d j M z U C 8 v b j F P b k R n a E 5 i d V R 5 K 1 Y 0 Z W 5 y b T Z H S 2 x y Y T B 0 Z S 9 i c 3 l i Q U d i M k p p S W t l T 0 h K R 2 U 5 K 2 p S Q X p z N 3 U z V E h M V j Y 4 R 0 l C a n g 0 N H h j Z U p F Z E h W M U 5 X b y 9 H e H N i c C 9 2 N X F E Z W p V N z B 2 Q U l H Q m d V Q k s 4 T H B K a 3 l Z Q U d 0 b k 0 r L 2 Z 2 b C t a V 3 F s U X B 4 b 3 d a S T Y z V D B k R k J Y M T g v M D l l Z W x l Z l B u M H M v V z F X c l Z x V k N o U X B a Y n J O e j U w N E 9 I a n h J O C t i T n F W a X h J d k h 4 O F p 3 O W U x Y W p q S U 9 q b z J P V y s z R n l j c 0 x S M F p G c j E 2 N H h l L 1 p z V E V 4 T W l J a U l 5 U D J M R V F S Q k V B U k J F S V F 2 Z 0 F n S 0 N 4 L 1 V 3 N G N Q Q 1 F v S 0 l q Z z R t U G o 0 Z U N B b H E 2 Z H Y z N z U w N 2 R v M T B 3 W k R R d F o w Z E h T d 3 Q 3 Z k h 6 c z Z P O C t m U D Q r d n J 5 N l Z M b C 9 E M z l 5 Y 3 d N S k I y N 2 R y a D d P e W N w c 0 d R S U F p Z k o x V n p N a 0 N x V j F 1 N m R H a 1 N F a E l v V m F v V W M r Z k 9 4 Z F h W b G F T a 0 p D a 2 d M S l B K R 0 Q 1 O G V J Y m x E T l N E a U t x Z 1 h k R 2 l S V F d X N T R h Z W 5 o N k p p W W 0 w Y k 5 t U 0 J n M G E 4 U H I x Y S 9 i c z J T T 3 R V M l d 0 Z W 5 o N D B L T k h E N l p O b T V a d U N Z b j k r L 2 V 6 Y U 5 F a T N y e D V B M E J D U W d L U E h q M m l W S 2 x T R 3 V N V U N v V V U w S D M v L 2 o y T E Z p M 2 l 6 S m t 6 e k o 0 O W 0 r T E Z p N m M 3 e D R 3 Y X d w V X F W U X B Q V D A r Y U 5 t M m F v O W N z a z h t W V B I a 3 l U a z V P N m I 1 L 3 A w N m R r b D Z q W E M 3 U H N F R 2 F q W T J O R k J S K z g r W U 5 w M D Z k b 2 w y N 2 R s S X B D Y m x j V H B V c V Z k T G R O c j A 2 e H J H e H N W S X B q N 1 p 0 M j J y O D d V M U 1 U R 1 R O b W p W U 3 l R e H R i V z B X T G x 3 b z N Z S U h N S E R n U U F Z T 0 h D Z z l m L 2 p 3 b 2 N a c n p v N z k r L 2 V 6 Z l B s e U F O Y X R X N W V 0 b 0 x E c V d G d T J i R W w z M 1 l B Q k E r a l F v V U 9 t M j B k R l J Y S G 5 6 a D N 1 M z c v U H l a T W 5 n W l J B d X d n S 0 M 0 S W d D S U l n Q 0 Y 4 N 0 V S U V d Q b 2 c v L y 9 5 V G d J Q U F q a D A 3 a G x L c F J D Y V Q w Y m h 4 W T F 4 Z F h h V U 1 K U 0 g v e U d R e W 1 q V n J S c k 5 t e m J o e j V 3 N m J O b T N p O T k 5 L z U 4 a V J J e H c 1 Y 2 d R T E N 3 d G N Y V j J 4 d H J i T 1 Z 2 M U Z R U k E r V G Z m d j M 5 Y 0 k r b G x Z V 0 R C L y 9 u d 3 V Y T G p B N G N P S E 9 Y S G l C R W x K U 1 J y Y k t K V k t S b z h l V G U z Y X R X b l R w Z z B O R 3 p h a 1 J v M G F V b W t J V l p r Q 2 x Z N G R P e k p 1 M 0 R o S 2 x D a V J w N 2 1 X S z F j T 0 Z 4 Y 1 h t a m R 2 R H F U V S t R b 0 1 E T V R E d z R O d T N i c G h h b X B L U W t J Q 2 I 5 K y t 4 Y 2 p J a U 9 q b 2 F P Q i 9 R Y 1 l Y T D E 0 d 2 E 5 W X N U c D A 2 S m U y e l N a T W 1 l S G g 0 V U x G a V J Z M X N V U z B 0 T G V S e U 9 k T 2 5 U O G Z L e W 9 w N T g r W V J G e G Z I K 2 Z Q b m N Y S n l Z d T d j d V Z o W V d H U T R W N 2 x j a n B H U k V k V 3 J W O G Z H e G 9 a d T N i c m x P a k 8 y V 3 J W c U 9 E a z U 0 Z W Z u b D J h Z G V v T z V 1 b l h y W n Z n Z W x 5 O W Z u b H E x Y W 5 I c j F p M G d w W V J F d z R Z T n B h Q n c x Y X B W T V R B d 2 t N W W 5 K U 1 d o c l o x e V N o Y 2 F H c X J 4 d W d B T U R B e l l 1 b l V y S V N F a E d z M 3 B M b C s r e k t K R m k 2 U U 1 a T G x j a n B l W E Y v W H I x O W V Z e j R V T E Y x a T h l R E U 2 T 2 p v Q V B I c j B T R n B Y d U h E a H J O N F N J S 1 d X T X F U O E h E U m 8 w Q 0 J i M n p S c j F v e m J 0 M j l 6 O C t a T m 5 q O S 9 q b E t w c E d U S m t q U m 8 w S U J l d l h w b C t w b X F C Q V l H c G h 0 V X p t d E 5 a a 0 V R Q k V F U U J F S D Q z S W 1 n c 0 p C d m t w S 1 N P S H Y y T E Q 0 K 1 B 0 S 3 R z N 3 E 2 d X J S d D J 4 W T N O e m V x V m F 0 V 3 d E U D h P b F N 2 W H A x N T g r W V J I U j J O c j Y 4 d n Y v M z J H M k Z o W V l T R m h W R 3 h Z a 1 V H R G h 4 S W h 3 N G Q 4 b n d y c 0 N B S U J V T l B U N C 8 0 K 0 h p c 3 J h M n B V N m N P M 2 J w M V M 5 T m 8 w c 0 R B Q U h 0 N 2 U 0 N G V Q U 3 F W Y 2 J o N T g 2 W l V 1 c 0 h M e T R 1 T 0 h U d W l V Q 2 l r b 0 Y 3 S m t p V 1 p Q b j I 2 R k 1 U T k Q 2 b E x J N V F v V V l K Z m Y v M V Z D b F p H U j B l b n F h b X J 5 Z 0 R X M D l P V H N q b j E 5 U F F Z T T J Z T X R y Y T J 0 R 2 5 U S n M z c l Z T L 3 g w S 1 Z M R i t y V X F j U E V p U k 8 1 Z S 9 j d X o 1 N D l J e n c 4 W E F v Z 3 F n Z V R j e U 0 3 M j Q 4 Z E 8 1 Y X h Z O G V t V 2 I 1 M D Z k S n N I e W N n S U V E a n V h K 3 Z y N V Q 5 b m Z v e i t 2 S E h I e m w v L 2 p 5 N n V y c T h m L z l l V 3 E 3 Z W t L M W l 4 W W 8 0 T 3 p 0 T H p 4 V U t C V D Q r U G x K Q V d F O V B E e T h 2 T D F x M 2 J w M W 1 M b F d y V n V X Z m Y v N U p k N T d a e m F a V 1 p h R T N h O V l z M j N j S j F h M W J s e V Z M b G 1 S c m J F Y k 1 6 T X l B b E l D M 3 N i R X h W Y X R X c F d y V n F s a F l X R 2 l V e U V o U G N u S 3 l 5 Q 2 d X Q k V F U U J F R V F 2 b G d p S 0 N 6 a 1 d W e G N I S W N P S G N M Y j I x d k t I a k k w T k 1 U V z F w Y i s v Z n V u d W N W W C t E a E t s e T d O d U h I a k d E W n N H T n U z Y j J m S G p o M D h l d l N J V 2 J O b X N X T E Z D d n I x N j R l Z G 5 S M G x T N V l z N k t r S 1 g 1 R k M 0 e U t K W D J 5 Y T h 3 N W d B Z 0 J W c W x U a G h 4 O S s 0 U F R w M H l 4 W n N v U T N i O T d n N y s 4 d k J V a 0 x G e T Z N d m I w O U x p N H V s Q 3 h a a 2 1 I R G h o R W N I T X l X T F Z 0 N D h 1 U U p B U F h y M T Z k a n g 0 N U F T c U J z d 1 l J R k x G c T B p Q W t U S n V R N U 9 6 Z z c x T z l X c U Z D a E F z V 0 x G O W R v e k t h c U V X d G d Z T U R V c V Z O W n R X b 1 Z z M m Z Q e H R U V U Z F a H B 6 c W J L b U l X V U x P R i s v Z n B w S E 1 Q V T F C U S 9 Q e j h X T G x 5 S V V x b k 1 W d D N a V D U y Z G 5 S M W 5 6 c H d o T k R T V X J s M j d h c X l 6 c 0 x E Z z d O b X p H Z 0 Z o S F I w Z F h G e G N N d H l m W E M 1 b j h l T E Z E Q m 8 w a U x k d j N 6 S n Y z a n h x M T Y 2 Z D d 0 a l N w V X R U d W 5 S c F l t S m l r T W x r N k 9 q b 1 l H U m t o S T J O R F l N R 0 R j c H k 3 c y t m U C t m Z m Y v O E Z V c G 9 P Z m t 5 d F d y V 2 l S b z B h b U p t W l p k a z R z V U 9 I R G x J R 2 N Z Y 0 9 I W G o y N 0 J t V E p r M E N r R E t 4 Q l V F U U J F R V F C T 0 Z M S W M 1 d 2 h W e U x p W W x o N T g 2 Z E J B W U d T c l V l a l k y T j Z k M j d O N z E 2 O W N w V D E z b 2 g v e G d Z R 0 9 E c T Z v c X p z e k 5 I a m h 3 a E l D Q 0 F t e m R 2 O H N z d n Y 3 Q i s v W H J z N 0 9 6 b z A 2 Z F B o d l V w Q l N F L 3 l Z M H F Z Z U R G d z Z 4 S E N o b n A x Y X N Y Z G 5 a M j Z P a m 9 V S 0 p F Q 1 F Z T k d z U 2 R P M 2 R v M m J J b H J W c T F R a z l Q V H h x c n I 2 K 1 B z N 0 1 6 V G s 1 T 2 h J Y U d j d k x r U 2 R x M W E 2 Z X h 2 e E l s U 2 p C d j N y d 3 N q N n V x Q j Z z c U l a Q 1 J h Z E 9 t Q V d T N 2 d l a j Q 4 Z U 4 1 O G V J R m h R c 1 h w b n I x N m h x Q n l j Y U 5 H K 1 B q N D Z O U n Q 5 Y k 9 6 Z z R U R X h N T U R B d 2 9 Y Y m 8 w e l p z M 1 Q v Z E 9 G R j F k W G F a T 2 5 h c F J o L 2 x 6 W m 1 o b 3 l D K y 8 v T U t o U T R m U y 9 I L 2 R v a 1 V M N H V M a T B O S F J v V k N o U W h R c l Z n d 3 J L N n N z N i 9 i c T Z l b X h j d V Z L Q 2 h V c X B G R 0 9 J a j J I R G g z S z l k e F Z w U 1 B r Y 2 p u T m 1 q W E w 5 W D V 5 b z B T S k V o b G U 3 Q 2 h U c G d 6 d 3 Y 0 Q 3 Y r d S 9 C d k h u e n V I N z l P d D k v L 3 o z Y T J 0 c j A 3 T m 5 6 d z A 5 V 0 V B U k J F Q V J C R U Q 2 a X p 6 M G 9 m R U 5 X e H J 4 T 1 F V L 2 l h M 1 B 2 M 2 o y M m J O b k M z c j E 3 c F Z 0 W n p j M 0 4 2 Z G V 2 S C s z Y n R 4 Y z F h e j l S V 2 x w Y W R P c l V p W T R k T 3 h J Y U d v c V B q d y 9 u e n A x a i s v Y n R i T i s r b l Z h d F d 0 R y 9 m L z l z M V d n V U J L R m d x U W R t W F Y x Z H N 4 d 3 Z s O H R w M k x B a E R S c z J 6 U F V 4 c z V 2 a G 1 i c G t S R l p V V 2 N z W l N k M 0 l y R 3 Z Y c m 1 r e V p Y T 3 k v Z W R N V z F z N z N k Z G V y V n E x W E p k b y t o a l o 0 U z F i d H N 4 e j J Z N F A 0 Z U R C Z z V t d X I x Z X Z I d W Z P b m Z 0 S X N 4 R U V R U k F F U V J D R W o r d X p E Z 2 9 Y b m t O Z H B m T E d s N U V D O U l s V E t w V 0 V o b 2 J p N y s 4 d k 5 m M l J 5 K 1 c w Y U 5 F Q 1 Y x Z F h F V W o 4 a k 1 o a 0 1 x e X N y T E N 5 c 2 l J e U 1 w T E 5 t e m R 6 N U 1 n U l R w N D h 5 Y 2 1 U S j Z s Z H V 6 W U R C Z 3 l n V m F 0 V z R u W l p R U k F F U W N p N z N 5 d 3 N M S l N B V W l h V E t a V k t w Z U s v Z j V X Q W F y a 0 N V Q U J L c F Z L c F V D M z c 3 N 0 h p d j N F S 2 1 V e V d y Q m 9 q a z h t U 2 x V c W w 4 c j k v a z F Y a l Z j L y 8 y e T c 1 d i t m U z h 2 O G V K N m 1 0 U 3 d h U 2 x F c G x z b H d 1 V D F Z b 0 Z F b i 9 I U 2 Y 1 d j N G S l F P U C 9 Y a 3 Z t d H d v S W d p Q U l n a U F J b n c w U j h S R X l s W m l Z U 0 V o S U N O N 2 U z b E l Y O U V L R k N 2 S G R k O S 9 o N X V a R 3 B V c W l O T 2 p u e k 5 U V U Z F O V B U O G F P S F l 1 L 3 Z 6 K z d k K y 9 t N X M y Y l R K d z R r W E x s e X V I b T V r Y W 5 U c D J 5 Z l J 1 N E l H U W x i c E V K N z Z i d 2 9 M Q V g 0 a j h Q U V J D K 0 d y S 1 V s S F h a Z j Q r M S 9 2 c z N v N 0 h w U G s 1 d l R G Y i 9 w a m M r c z N W Q X B u Z D h L W l Z L U z h B b n d 3 R 0 N J Q W l D S U F q Q 1 o w T U V o W V Y w d l h u e m h 2 M z c 5 K 1 B y N j h 2 V H A w O E J L R j Y 4 T 1 B i M j l q Z z d P M U 9 z V 0 x F Q 2 5 x R 1 F u N H l N a k J n N W N p U k R o Z 3 h o M T Y 1 Z G J O d T J q U W N Q S G p C L y 9 u e F d y V n B G b n o 1 O W N I Q n c w T 2 h r T H d p N W 9 Y e j l D R 1 N Z R l B R O E J F R V F Q c U p m R l F y R l R a b E 1 w a V d U e W J R V k N v V 1 d U Q 2 J U Q n J S b E 1 w b V d V c W x V T G R k U k t w V n l 1 V n l 1 L 2 Q 4 e U x a b E 1 w c V Z R S 0 x S V m o x W E w v L 3 R Y c m x R c X R R R z V U Q 2 J U V m l x V j h 2 L 1 d 5 V 1 V 5 b V J 6 U U F x V G 5 x b T B B M V d P W l V x b V U v N 2 U 5 W E c y Y y 9 M O G d 0 d n k v O V R L Z 3 F F d 2 0 w N W J K W l A 4 V T J M c 2 9 D S U l n Q 0 l J Z z V L d l B P a W d j U H c x e n h k T W J 5 T X V L c 3 N M N T V j b V R K K 3 p Z c 1 l O d D I 3 W V J H e H N M c E d T V E 9 q b z Z Z b W R u a D Y 2 d W J n S F B V U G l R O V B U M G N I U j B w S G Z 2 M 2 9 T R W h P R H Y 3 O C s x Y T l m W X V I R W p Q a j Q r Z E 8 3 Y 0 d T Y 2 5 K N n B Y c j E 3 U V V 4 V U V R U k N F e j h X K 3 E x Z X Y 3 a X Z v U 2 V T R m h Z V k Z B T 0 F F U k J m M F h B U k J F Q V J C R U l U O D h W a 0 h o W k 9 V M 0 V o Y V Z S Z U Q y Y U t z Y 0 Y 2 R m g 0 Y 1 R F Q k R B d 1 l N S F V T Z 1 V B R m h Z V 0 9 E c z d F e X J W c T I r c U V Z O V F 0 Y m t j a m x 0 M n J T a F R a c z I z T G h 4 Z z g y Y k 4 z U H E x Q 2 4 y N 3 Q z T D N y M T d h Z E t r Q 1 M 0 d U x q U n U z R m o 4 Y k F q Q 0 o y e k 5 t a l Z Z V 1 Z u U n V I R m p h Z G 5 M b H k v W n V u V X J M a T R 1 R 0 J n W U Z P R H N 2 b H h S V V Z H O G Z Q a 1 N n S W 9 W S z J K b 2 F G a k F N L 2 8 w S F R s e U J M b G N q c V d s W l p x R 2 Q v d j I 3 Z V B X c l Z 2 S V p E S 0 d E Q m 1 T N V h 0 N D V z d 1 o z c j k v V D k y N m R k T z l x M l g 3 O X U y V U t G R 0 N S b z B h a W M 5 R E V B U k J F Q V J C R V B q T W c 4 S k M z a W d V Q 2 k 1 Z X Z J a T N 0 e m V Y T G w w Q 1 V q c W I y O W p Z T U d E Q U F M N z U 1 c H N D b n F I d 0 t h a F R w d z V M b G l 3 a E t p b 0 t i M j l 2 R G g 0 O H l C O S 8 v T U V m Z i 9 5 Q m 1 a a 1 p B d 1 l N b 0 c z Y n R p S 0 x Y Q k E r T V N F a E l X e l l z S U V O R 3 p i U X N H R k R m d j M x V j A 2 Y 0 9 N R 0 1 H V E 9 J a l k z b D F h d F h l S G g 0 W k x q O W d n V U x D Q W 9 L e X Z R W T d 1 N 3 V E Q j A 2 T k 0 z e T J i T m 5 z M 3 Y z Y m d D d V h M a 0 N R S E p 5 T W 9 z W E w 4 N 0 R L N E t T S l V z e W V Q R G d Q T z N q W T F p M W F o V 0 h E e D h H W U 1 t U 0 p k a l k y Q l R z a E Q 1 U n k 1 Y 3 Y 1 K 2 5 U c D h 5 Y 0 9 a T 3 V Y Y n R L e S 8 v d i 8 v N l A r Z l B u R X h j W F I 3 d D I 3 U 2 h j d U R E S n l j a 2 E y O H B r T W 8 z Y X R 4 c z N i d V Q 2 O W V 0 W V d W b X h i d D A 2 a m J F e E 1 U R X N X c l N J N U 9 S a 1 R F e E 1 w S j l O U V J B R V F S Q U V R Z m l h a W F E d 1 Z 5 Z y t Q c D V q e D Q 2 e G V m T m 0 3 d D I 3 Q j B E a H d v W H A z T G t 6 c n E 2 d W x D O W Z 2 b 0 J u S 0 h 5 S 2 p J M k 5 t V H g 1 T X F O R 2 p X T E x s a T N z M 0 x t V G l J Z 0 l w a z Z k e X J K b H k z Q n h j Y U Z i d D I 2 a T N y U W d m Q U p l d k h q Q n Z I b n p w T 2 V k T z N j R 1 V p N 3 l x R 3 p m d m g w Y k d 4 d S s v Z m J i U E I 5 d n c 0 W U 5 B R m h h V 2 1 K c G F a b n V t T 1 R r N U N 5 R H p G a 3 h O V F h O V V Z C W W 9 W Q n c r U E J o R G g 0 O F N I a D R 1 S l M 5 Y T J S a 1 J K V X F W W E J 5 Y 3 F K b H k 1 Y l N l Q 3 N y S y t s e F l H Q W d O V 3 Z X V E x Q U D h Q Q n d u S n l j c E 9 l c W 9 M Z T Z 0 M i 9 m U 2 8 r T E Z p M m E 3 Z m 5 t a H Z x Y 2 p Z M k 4 y Y k Z q Q j N w N m V w b U 9 T L z N h O H V O M W g 0 Z U h z M 3 Y z Y n E 1 Y 3 V V S l V W Q l J K U 1 V t V U x W d V c 1 c z J i T T J q U W 9 E U 1 p 3 Q k V S R V Z M U G d y c D E 2 M n F z V z d C Z 0 F Y R n h j U U F j T z N h T V k 4 Z U 9 w W m 5 Q b 0 V H R E d E N T h P Q U R 2 M 3 I z a j V z M m J B T F J w M H l i T j J O M j d k M H R C W l R N e k 1 5 b G d u M X J W c W x W R m V T U k J F Q V J C R U F U a H F 5 R 0 N 3 b C t S b H k 5 Z n N u Z n Z Y d n o 4 L 0 h q K y 9 E a 0 F a Y 3 F V d 2 N I Q k F V Z E h S N G 9 V S 1 Z M Q U 1 4 U S t C M F d M R n N Y Z D N a M E J B d 2 F 3 Y j k 4 K 3 R t e l p R a 1 J F Q k 1 1 V 0 x X U H Q y c l U 0 T 0 R q U X U z Z H Z L b F N v V U 5 C V E Z Z U 3 Z V b k p 5 T W x P b V R D R W 1 K Z 2 F B Q m c w Y T B L M W J O e U R s L y 9 3 U k k w Y X d h T k V p b E V v b F A v M z B F O T d l M 3 B p Y W 1 t Y T Z 6 N 2 x 6 N T J v O G 5 6 e D V z c 2 J 6 T l d 2 V 0 F D b V p 3 e G t G a F Q r M j J O a F l 4 b 3 d a U T J o b 2 F K c D F N V E V 4 e E 1 U R V V L M W F O W T J n Y 0 g 1 U k R 3 c T d 1 N 3 Z u Z V B 2 M E F z M 1 p F U l V W e F l Z T k d 4 Z 3 h Z a 1 N 1 d H M r d D Y 5 Z X Z N M 0 R n U U p S S 3 p Y S m V q e D Q 5 W X V 2 V 3 J S d y 9 m c H p O b X p k c l h I U S t k Z W 9 V a 0 J L Z z E 5 S F J J U 2 9 x a W 5 M b H l y R j k r M 2 F P S H o r Z W 8 r T 2 Z Q W H V X e E 1 S R U F C W X R X c 1 N p U l l 1 a 2 R V R k J R Z X p Z c 1 V O N k h o S V N R a 2 h J U 0 x y N 2 N Y T n p F M E Z o U V J B R V F S Q U t o R k t w R k t V W m h Z O U 9 C S V c v Q W c 4 Z l B p U W 9 L S W p n N E d E a T Q r T U J x R j Y 5 T 2 4 z N z l x V n I x N j V v Y V d r V j h B e U Z 6 N U d P a m c 3 M j l 2 Y l k y Z G x 4 N 3 R 3 N S 9 Q e j h 1 S F R w R X Y 3 K y 9 n U U d C d E s r Z l h 2 N j l l d U h 1 Y m w 1 U V U 5 V k V M N G F T c V V T T H k 4 d k x s e T R B S 1 R j Q l R K b n p o e U 4 y K 3 o 3 O U 9 u R G 1 U T m 5 P S C 8 r U E s 5 Z n Y y Y j A 2 T k d z V z d j d T N U c X N L d D k 5 O T U z R z g 5 U k I 0 W n h x M 3 J 3 N U s x Y X M w R m l t e W x Z M U 5 U V m w 1 O D Z k N m E 3 T G l W V 3 J W a 2 t C W V Q w O V B U c D A 2 Q 0 F G L 0 I 0 O G V N Q 1 p N M m R 5 T S 9 W c 1 V R O E t m M n g r Z m 4 1 M D d k b z F 5 M E I v Z m 9 x T G k w T 3 B W R 0 p x Y W 9 x T m p R M W x 5 c F R o N G N P S D d O e T V r N F N F Q k t L a m 8 x b T F h a F Z l W G w 3 U 0 5 r Z V B I Z 1 d n V W F O R z B r V U x E d z h Q a l J J a m p v N k 9 P R G 8 2 Q W l s W j M 0 c 1 d M Z U w 4 K 2 Z Q S T V Y S 2 F O b T B x a m Z 2 d H Q 5 O H l u T n V l U F h 1 S W p o Y T k w U V J C R U l T d l Q v Z n U z U U h v M H F X T H h r W H F k Z X Z X c 1 g v L 2 Z p R G w 3 M l J X a m h 3 N V F 2 U G 1 6 V V V 2 a W x R U 0 V o S 2 s 4 N V p t e l p y b H V W e l k 2 Z E 9 u O G Z M e W 9 r N m R P a m c 2 T 3 R L b 1 V h T U 1 4 N n J P a l l z V U t j T E p r e W V 6 d F g v U m E w U k l q d 2 d L Z j h I K y 9 Q T l B B Z 0 l D T 0 h i c 2 1 I V F Z x W E h q e H J p N n V 0 S 2 t T W k 9 D b n A 3 d 2 h a R E p a R m h i V z J O d G J j M 3 Q y N 2 Z a d k h r e k o w N m M 0 U E R o d 3 h 3 K 2 Z C Z 0 x D d 3 R j W F Y y e H R y Y l d D R X d K Z 3 B D L 0 Z B b 0 Z Y b D V l M H N t O V h D N 0 h 5 O H N y V F V r Z 2 1 V e k d u R G x 6 N k 4 r L 1 A x R l J V V H g 2 O U l q Q m d 3 Z X p k d T N h R E R Q O D M 3 e D U 4 O E h u b j k 5 V V F V Z U F X Y k 5 t M G E 1 Z E 8 0 M z F D b 1 d D U j Q 4 Z W Z a Q m p x N z l m d l h y M V F s d j c 0 N T F 1 S l N Z b X N t R E J B b j c 1 N V p l U G R z e E N o U W 9 4 Y W R J a 2 V 2 V G 9 v Z k g v Z k 9 Y S 2 x a a y 9 m e j R B N T g r Z m w 1 W k h S a 1 l T S G g 0 T 1 F N T 0 d E Y V h Q N n N 5 W k 1 5 Z 1 V D a 3 F W S 2 t W T V R B e G J 0 M j R s T V R F U k p 5 Y 2 5 G a T l l T E 8 x a n p K Z 3 h X R m h Z U 1 B 2 N j Q 0 O C 9 B S m c 1 Y 3 l a M T Z 0 U W h L a X F L V W F O R 0 l a Z k x P W E h p Q k F C Y V d s c H M z N z R k W D E v Z k 5 Q V 3 V C V U V R Q k 9 G e j l 1 c l Z L N m t z c E R y V m V j N m R P M 2 U 0 Z X Z X c X R Q e k 9 u V H Z T T 3 Z Y b E t n M G F O S k F l W D d s e W h T b F R w b E N y V m k x V 3 J s e k p 0 b T N i c 2 w w T 3 p N b k o 2 Y l B v Q l p G Y l N V b E p C Q W N I Q X l s M z A 5 c l k y S E R 0 M m p V Z V B I a V E 3 W D F V c W x T S i t 2 W H J B M 0 R 4 N G t W a V l t S U l D U W 1 S T H B q b m w 3 e j J H b 0 d V b m l G N T B h R k R o M 3 d w V 3 l m a 0 x 4 R V U v c 0 l r S l N W e D l 1 e F p m S H g 4 d U h i d E d n Q z Z 1 c n E w Y m R z V 0 5 6 Y z N x b F d y V n N B e k Z M N W t O V 3 J V W U 4 2 O G V V U k h S K 1 B y N j h 0 d n Y v M U d X R m d Z W V d G a F Z L e F l r W U V E Q j l L a F F 3 Z j A 5 Z l V M Z X F x Q z h F V 0 p q W T F s e X B R c D B p M z V B Q k 1 t V E t C R m l 4 Y n B q a m N 5 T W 1 M N T h 1 V U 1 I a n l Z M T Y 5 Z k V 4 V V Z S Z i 8 r L 1 p r e l p 3 N 0 5 t a l Z M T X o 2 L 0 c 2 V k Z S a 1 p t R 0 x S O C t m S m x 2 Z 1 E w M V F P e k N R a 0 p h Z G J M N V h J c V Z h c V U 1 K 0 9 r U j V V c E x K Z k w 4 Z k R 3 K 0 d p M 0 F 0 Y X Z Y N T l y M T Y 1 e D R j S U Z q a H c 1 U W 9 j T 0 h U N 2 F j V l Z m Y U 5 T c E 4 2 e U 5 q W T J W S H F 0 b m d x d l h Y S j R 5 W l F y b n o 1 K 2 5 R N G N P T E Y y N m x G M j d k a E V j S E N 4 O T R a T E p a S X d a T X d a b l o y Z H B t M z M 3 O X F G U U t L a G N 1 V E p k d W 5 S Q k p w T n g r Z k p s S U t W V z h m T G x 5 L 0 h 4 O F F I N H F O b l R n a U F J Z 3 Z D e F h M c D B L Z E 9 B M 2 9 r V E o 2 U 0 x w S 2 t O R 2 p R b 3 p U T F Z S Z E 1 I R H g 0 d 1 l j S U V G Q W 9 G N G V I a F J F V k Z F U m N Y e D Z 0 W H I 3 S T F M M V Y v Q U p X c z d 2 e F N i M k N j M 2 x p W l R J Y U J n U U V W S z F i a z I y K y 9 w V y 9 m d n B R c F V 5 Y k 5 1 T H d l S n p O W l h W R G V 1 M 2 R 2 a m h y Y T J 0 b l p T Z W R R c W 9 4 Z n V W e E 9 t V E p s d U g v L 3 Z q V E 9 4 T V F r M T N k N D U x Z X Z r Y n c y N m p V e k 1 4 T k I 0 V S t R Q 0 F w L 0 l l T G k 0 a m g w N k J E Z T N 0 N 1 N W V D l E U T B O c 2 J X M 3 A z N z g v c F V x V k t 1 Q V p D b C t U M H F W T E 0 y N 2 N P S V l O R z h i M j d k d l p 2 b j A 3 a n g 0 O V l 0 Y X N X Y X h Z c 1 F K b l o y Z T Z k K z l P e V p J b E M z c X F 3 a 2 R X Y U Z 3 a z h Z d E 5 Q M H d r N 2 l z V k d 4 d U x z N 0 1 6 a 1 p H U l F N b 0 o 4 N F F K R S t q Z H U z Z W 0 y N W 1 a b W J G c T F T c U d E U n Z H d T N m d m V Q W H F G Y U 5 I a j J i Y n R t M l l t W m w 5 M E R r L 2 Z Q a V F q U n M z c H J 2 d T F h d F h H Y T d M a V Z x M W F 2 S G 5 u M z h D T U d m T 0 h L S 2 l v a j V L L 1 h 5 R l F p R U Z R T F c x d G F W N n k 5 b l Z z M m Z Q Z E w v Z 1 p N Z m d 3 W V B 4 O F B B Z 0 5 q Y V d w V X V Y R n Z p d G 5 n O G Z Q c F F l c T B w M 3 h N Z k h a M W p 1 U W F s V V l t N X V 6 c D Q 5 Z X p T M l Z a S E w 1 W n c r Z l p w M z c 5 N V J y V m 8 x c k s y d H F W S 2 x D c E F T W E p x c 3 B a d 0 F B Q 0 F B U 1 V S Q l Z G W j l z V l d W U W 1 u V 3 J C b U d o b 2 F N R 2 p V c V g x K 1 h J Q W l D S U h 6 c E h q M T Z 4 U G Z m Z n k 4 R m d O M 2 Q z V E U z T i t m S W t T U F N t S X d D c E x r c C s 1 V W R T c V d T Z C s v Z U V S N G V M a l c 0 W G J k d T N S Z l J E K 0 R Q U C 8 4 a 0 t p b 0 t T R G 1 Y N 0 4 r L 3 Y 4 Y j Z B d 2 N P W k Z y c U x T T W Z v d G V J O E d V U l F l S F B Y R X h N R E R 0 M z d t V E x s a T I 4 Z n Y w Y V N P a y s z c n Q z Y j N y M T Z r V 2 h R b 1 V L Z U l i Q z E 4 e k F 3 Q U J Y V j F l Y 2 5 a M D V m U G d 3 Z 1 l H Q j N M e D V r O V d y V j d O K y 9 Y c n M 3 T 3 p v M 2 J 1 M z l L V m U r U E x K a l N w a D R F W G F h S S t R Y X d Z R 0 J y U n U z U n B 2 Y j I 4 Z z V Z U j U 0 Y 0 t G T E Z 5 N E 1 O d j c w T k h S S V R F e E V Y d D d l e W t n M 0 x 0 M 2 I x c T B h T U h m Z i 8 4 d E J l Z z Z k T 2 l n a 2 Z W c V l t S 1 N m e T h r b j Q w Y 0 9 a T G h 3 N G V U b k p 4 T W Z I d z h h O W F z d 2 N m S G g 2 N W R 1 O U s v Z j M r T W p Z M H o z Z D d K e V N s W H g x V 3 Z K N X l R a 0 p E a k F I Z U h E a D F 5 S F J R d V Z h b 1 V R N G N P W m R t e V p V U k h S N 0 4 y N 1 Z w K y 9 Q S E h I T z B q d D Y 4 N 3 R h U 2 t K S H g 5 Z m F Y b n F y c U d 3 Y 0 h C R 1 d Z W T l l L 2 Z Y M n F F c T Z L d n I 4 O D M z M 3 h E Y U d n b 3 l j b k p Y T G x 5 a F N 0 W H J s Q 2 t T Q k d P S G o x S 2 d 3 W U 5 x R m 1 6 S n Z Y c T F T T W d J Q U J J e V p o e W M z T 2 p l U E h p b V g 0 e F R i M 3 V 5 S k V q N G 1 L b E l B a U M 4 T m 1 4 d H J h V 3 N q a m Z 2 S G t q M 1 l W a l o y Y 0 h w R 1 N H c H E 0 c G Z P R E F B U 0 Q 5 N 0 0 5 Y n Q y N H h h d F F v N l c r e X R i V T F B d 2 N P V E R N d U w 4 S G Z R W U 1 H c F R u Z l V i L 0 R L T D J 4 a V l t S m h J Z U h j L 0 R n U V p L U 2 t u a j k r a l h M b G k z T D l B N n p y S T R 6 Y W R J a 2 p Y W H F H Y l h w Y m F 1 U y t y V j d l M 3 V 6 W T h j T 2 p Y S m x C d z R j N E s r L y 9 x S k 5 t e l p B U 2 9 r d k h 4 O G Y r d l h y U i 9 Q b X p U V z J W M i t L b T E v e X U 5 Z E l k c 3 R 1 b l Q 5 L 2 5 t W E x s a E V S R V F H a 1 h O V H Y z Y n U z Z E M 0 b 2 Z G b y s 5 N k R 3 R F Z r W j h 6 c F p E L 3 Z 5 M 0 x 0 M 2 p 5 M W J 0 c k I z N z E 2 c D Q 3 Y T V 1 V G 4 5 K 3 Z X a m Z m d j J v b m F y O E V u U j B 0 S 2 l j K 2 Z P Z E 9 y V W l k R F F V T H k 5 d l R s L y 9 q e E J R V U V F Q l F W a F k y T 0 R z N 0 9 6 V k N O U 0 V J U 2 N H V D U 4 T 0 E 4 Z V B F Q 2 h V Q k F T R X B M a j d a Y 3 V Y W X F m b n g v a n h v M l R s b F d w V W 9 V c V Z h c H c 4 T 0 J C R G h 3 N G d G d 3 V a K 2 J N b W Z r e T M v e G 9 O S m Z S e V h Q U G 5 q M k J s R n E x e T V j d l o r Y k 1 t V k o y U k d 4 c 0 x F R k J R Z X p h d F l 2 Q m d 3 Z C 9 r R H A z Z V c w e X A x N W V K N n Z Y b U p w U 3 F h U n Y z N z c 4 O X R 0 d j N M M T d s N j F i d D J K c m E x c 2 d w Y V B t e j U 4 d j F R M D J O e m V u U j Q 4 Z V F P W k 4 0 W H I x N n N X d n Y v N E t w S l F q N n R 5 N U 0 3 Y T J 0 d H k 3 Z D Q r R k N 4 Z F N 2 W H A x S G o 1 O H l L M W J 0 N 0 N 4 c 1 V G W F Z 4 Z G p Z M k 5 t e l p x b H N W K z V Y R T d O b W p V L z R L c 1 R C R U V R d m 5 h V 2 x w Y W 5 a R E x a M G l 0 W H J 1 V H R u d n A 4 b 0 s r d l Q v b n k 1 Z m 4 1 N T U v W n U z Y 3 Z h O W V 1 c F d i T m 1 x e G N 1 W k w x N j l j e m N 1 U k l q U 0 N m c W F r c H c 0 W U 5 v M D Z k T 3 B p W W 1 M Q n g 0 M G J h d F d z b l p Z Z 2 V Q b n h Z Q 2 d p Y m 1 a a 3 h a O D Z j Z E k r Y l V V Y X A 2 d T Y x e k x S d D J 6 Y m J m N n R U a n p V M 0 4 1 Z D Z G b H k v Z m o x U H g w b D l U c V V l R k 0 3 S k h G V m F 0 b X h K b V R K b G V Q S G l C U 0 5 I a n V U K y 9 m d k 1 t R E d E e n A w N 0 0 z b n l a R T Z j T 0 1 H e F k 4 Z m 8 y c l V y e H N i R z F L c F Z p M m Z Q b m t r W j J I W H E x S k h L W H V Y R m g r d z F r c E d J a U F p V 0 w x L 0 9 1 W F B u c E d Y M T Z 0 W G p w N T k r R X V k b G 4 3 R F B P a W h j Z U E 1 M W x j b 2 J 5 b 0 t l e D h l a V Z D b 0 p E U T N G M z k 5 Z n F o c 3 B s O H R w M 3 J 3 N W J t N X V J c U F t Z l B K a 0 1 o b F d W b F p Z V 1 Z r U k d S b k o 1 c z J i T 1 h M a 0 N D R W h J W V N F a E Z D N 2 R t M E d E Q m h B c T F h d F B t c G p K a 0 g 0 M 0 d s c G F i R m 8 w U 0 o y N 2 R v b E 5 S c U p q b z Z X e W h p V U s x Y 0 9 Q V D A 5 a l c w Z V B u e U l R c U V B V W 1 x d n F w Y z V p S W l J U 0 Z O K 1 F x R l F w Q n V j V l c 4 Z z l q R 3 B u N 1 N y V X o r N W I 5 Y X N H Y n Q z N z J i U G 5 q M E V C U V Z K W D F J U 0 V 4 T l p z M l l O Q 2 9 W Q 0 k z T k d Y V W J a S W M r Z V B j c z A r O W Z Z M k R q S E R j d 2 N I Q n l r d W 5 I c W Q v a G s 1 e l d t c H F X b H h l V E p r e G s w Y U J E S n l j b k 1 u V H M z U j l u S 3 V Y M 2 Q 2 a F l 2 W H N 5 d V h i d U F s R k l P a X h Z d G t p N V d H e H N i Y y 9 2 M j d Y U z M 2 O U t s Q z J Y T G x x V l J v M F p T S n Z D S U V T T z R l Z k 9 t d E s 5 T m 1 6 Y W h V Q 2 g 0 L y 8 2 O X R G M T J n d D R q U j Q 2 a 2 R l d l d y R m 1 6 a G 1 Q S G p n R X B X Y 3 Z Y c j E v U H Q 0 c 2 R n a U F J d 2 x l b G h W S 3 B i R 0 Z w Y V p r S V h G Y 2 9 G S 3 V 1 W H I z c U F 4 U k l m T 0 x h d F d z R U J n Y W l V Q 2 d Z T T J Z T X c 0 Y 1 B a O U d p U m N U R 3 h q S i s v S G g 4 Z k h 5 U X k r V W t K e W R M N T N 6 O S t 2 W G p 3 b 1 V M K 1 B y N j R 1 M 3 R 6 Y X h a c z J q Z H V q V X R X c l J B U j B l S G t p V k w 4 d l B Q U D N Q M D Z G R X V Y Y n F V S m p p Y y t p S y t 5 b 2 N x S D Z G U 3 E x W X Q 2 Z k h I N n R 1 U W 1 y d T d P N G 1 K a V d 6 Z X Z C b E k 2 Y S 9 R c 2 1 W T F d y V n F S Z D I 2 Z F J r M m J C a i 8 v U E 1 Q T X B t T W Q r L 2 V B U 2 t s R m l H b D B W O T B k R F F M R n k 3 R X l z c U t C U X N X U 1 A w d k R B M E 5 w U X Z r S 3 U z Y n R 5 Y z R P R G p k e E l Q M z c 5 O H p Z O F l N N m J t U m t S R k R o d z c 5 b 0 w x R z B y T m d 3 U U o y N 0 5 n a G Z i Y 2 9 W c X d Z b z B l U H B u d j M 3 Z 1 g y R 1 F u W k k 2 S X V u N E h F e E V S Q 1 F r T H c 5 d m J t M X E x Y l F N c V h 4 d S s r K 3 c 1 W F Y x Z F I 4 M F g 0 T E p t Y W 1 1 T H A 2 Y 2 1 Z T V d Q d z k v Z G 5 6 N T Q 5 M 0 x 4 N W s 0 a 1 R K M U t 1 W E R u Y z N O e m 8 x S 2 5 U Q j Y v L 0 t Y e G N j W X R N Z U R l R k I 0 V z l F S F d G U H d C N 2 U z d n M 3 Z T J C b F B x e V l X R m h B S 3 h Z c 1 N K T j R L e G x 5 N W J T U 1 d w Z T Z z N W 0 5 M F J Q Z F p J S W N P Y k 1 t U X k v T U V S R 1 J 1 Y n J s d 2 w 5 Z l g w Y 0 h S M 3 A w N m N Q d i 8 v K 0 8 0 c 1 h M K 2 J w M D Z j Q S t Q a j Q 0 T 2 J t a H E 2 d W J w c n R N c 2 9 P Q 1 E 4 U H o 1 Z W F 4 K 3 B V Z C 9 5 b z V w d F g 5 Z X Z Y c D N 2 M z d 1 e m V 2 W n R y M T Y 3 e D I y K y 9 J W m Z M T l Q 2 R G p P V G x k U 3 N V Q 3 V i T m 1 5 Z D l T V F E y T m 1 i T m 1 q V W E y V W 0 x Y T l m b T d 0 M j d V d j h E Z G R y Y T J p U W 1 K d U x s N W N Y b H k 1 Z E p T a 2 9 D V X J M V z N k e m N x R k t s Q 3 Q 3 Z T N y a T V 1 Z V g 0 W j d a V X F W S l V y b H h a N D I 5 S z V j c V Z w W j h G U V J B R V F j Z 2 x I Y 0 J L T H B k d n R y U z A z S 0 J V S 3 N P V l N 1 V z Z x M W V 2 c m d h U 1 B 0 W W t y S 3 l z R 0 Q x N k 5 N d V h M e W M 2 T 2 x x N j R H b G 9 h S W l I a D R k M G N W Y j F 0 e F Z T R 3 R J M 2 F 0 U 0 k 0 T 0 J n M 3 I x N 3 g 0 U U p F L 0 R 6 O D Z O M j d k c D A 3 T m l S S V V P R 2 9 G U X F X Y k Z p Q m U v Z X Z T T T V P V m 1 q L 0 5 h S E R 2 N W 1 S R l g 2 Q W l p d 3 h M a W h R N G N T R 3 h z c k J Z V X R M Q 3 h 3 Y z N N a k t p c U t r U 0 5 I R W h r W m l W d 3 V a K 3 J V c V R S c D B v V G 8 2 R 2 h H a k J p Q m 1 a a 1 p D e G N 1 N U 9 Y T G x 3 d 2 J O b 3 p w M D Z k c j N P V j k 3 d H c 1 a l V 4 Y l N N b l d Q b k x r U 0 p v U 1 c 1 R H l l Z T d i d D A 5 N l h x N W N P V T Z m U H Y z U m U 0 M 3 M z c j F i T 3 M r M H Q 3 Z G 4 5 T 2 p S R 0 J v Y V p y b W R V U E J F V V B n V D l 1 Y k 5 H L 2 J 2 M z Q r d n I 2 L z B w Y V Y 0 O G V M W T I 5 d l R y M T g v a k l 5 T U N u a U d n c E I z e F l z W F o 5 U 2 9 V Y m k 3 d T d O c j F 5 N j J i Z H Z H Z 3 d j U G 1 E O S 9 Q c X R X c m F K U G 5 6 N D R P R G p r c X J D K z h P b F J 2 b j R F T W o 3 Z F F y U m Z F U F Z i O T l M T C 9 J e V B q d 2 R T d m h D a z d t W m N x V k l s Z 2 9 P R F N V N U 9 w b C s v Z m l R b U p t S n V i c z Z z V 2 J N Q U 5 M S X R z M X V 1 U 0 Q z d 2 1 S O X l t b z B y a z h s b z A 2 W U 5 s U 3 R Y c G x l d l h r Q k t k c 1 h q e D Q v e n B h N z V n U U 1 I b U R a d F d v N j N 1 M 0 x s a W t i V 3 E z c W 1 j R T V m b z d y U m 8 w Z n o r K y s v O C t y V k s x Y X V Y S W 1 1 c n E 3 R 2 N m S m J j b k l 5 T T J i T T R P R E J n d 0 R V c k Z t V G 4 z L y t P V T J O M 2 1 y V n F q R m l 4 S W c w T m Z 4 V U h q O S t 6 Q j k v L 0 l H d X J p N 3 Q y N 2 Z I M 3 Q 2 Z V V x V k s 0 Z V B q d z h 5 W k 0 x R W 9 G S l F z V 1 Z K c W t p S U l n a U F J T 2 F G V U t w S E p a U E o 2 O W V v M S t R Q z c x N U x K W k 4 v S V p M T G x G a F l X U z R G d 2 1 V e T I 3 O V d y V j R z a k l p S 2 V m W U R q Y W J D e X N r S m Z Y N S s 0 d U R n Q X l w Y 3 Z 6 K 3 J W c T V I T D V W S i 9 p R G R 2 M 2 t q a k V 4 T V R N V F k y W n N x V U t Y a D Z l d E s 4 Z V h P c F F m M k 1 H V E 5 J V G s 1 b T h P R E J V a E t C b V p r W l d s c G F s Q 2 h S S W x 2 e n l l d 0 M 3 d k h q e D Z X R 3 d D b 1 o z U W 1 s R 3 Z 2 K y 9 Y d k 9 u V H N u M W N q V j E 5 Z G 4 1 T W l S b W M 0 a H Z W N E p l V G 0 v e W t w Q 1 F n S n Y z c n h C V j F l W H V Y U G 4 w c n A x Y X l s N D d 1 Y m 1 4 c W h S b z Z o Y 3 V U S V R K a 3 l n V U t G Q z F L O W Z I M E 5 E U T N i d j N v M k Z o U V V Q S G p 6 Z z h l U E h R R X J w a G N L R k M w d W Z T W G J J W k x J U D B t c 2 t K N l p P b l p y a m J Z U 0 M 4 M W t I a G V P b l l h N T R l Z 0 4 1 M l M r c n J Q Q 1 R K M C 9 Z c 1 d N S D I 3 W n R r M j c 5 T l R V M X h k S F J F V H M 3 d T N R e m 1 n V G h j N m V u c D R l a m 9 5 T z l l L 2 N t S k N R R W Y z O S 9 y b D I 3 e H N h T k c v S H g 4 Y U Z M b H k 3 M D d k d j N p K 2 d 1 S 3 d n Z j J s O S 8 v U 1 Z s R T V R d V h U c k 5 s Z n F r c E N R c F U 2 U n c 0 Y 0 p w d H R m U j B h R n k 1 Y 3 B j d j M 1 Z E N 1 Y l d y b D J i e X B V c k E 1 c U J 5 K 3 d H a G R X L 2 h O U 3 V Y V H Z O N 1 d p c U x O U m l 4 W X F s K 1 Z L U W 0 4 e m N G U 3 R X T U d U S W t E U m Z T R k t Y c H Z r V X N o a F V Y O T U w Z F h Y e n J T Z E F z V 0 x G R 0 R O b U R M T m 1 6 Z U x G a X h m N X N z K 0 1 K Q 1 l t T W 1 u U 0 p I N y 8 v W G N B d n Y z M l d 4 W X Z Y c H p 1 b D h I R 2 p S d G p Z R 0 N R W V Z C N D Z O Q 2 g x S 3 h a a y 9 y M T Y z U D U 4 b V U y Y n R 3 b 2 Z Y b V R 5 V 1 R Z M n R x b W F j N l N u a H M z Y m x D b n p w Z D F m a W d J Z 2 l E a 2 1 l e S 9 P N X k w d E x X M V A y a j l L N W x N S m d k c U E 3 V 0 x G U 3 M y M 3 R M U z h o N l F y Y n Q y Y 2 l v c U t r b 3 E 4 N k J V L 3 E 5 N m h V d 2 1 3 O F R F a E V h T k d x V z d u Y i s v U C 8 3 K y 9 0 T H p F e W R P O F B i d F c 5 Y X N X W U 5 N S m 1 Q K y 9 Q b F M 0 T F p x M W F v T U h E Z 1 F Y V j F k a G d 3 W m t 1 Y z V w M 2 R 1 b D F G U U 9 M M n g 5 Z X J W W S t M R W l k U 2 9 V U 1 B Q Y z h r U G Y v M z F G e j Q r U G 5 U c z J K R k p r e W J 4 O H V W T H F s U 3 B J c F V I Q T N q M T Z o W D M 3 O S t u W k 1 t U 1 V x S k Z j b k l 5 b H B h V 2 p C M D d s b D Y 5 Z X Z I T E w 3 O U l y M 2 Z D a E F s U 1 U 3 e W p S N D l x S E U 4 V m F D N V N w Q W d u V D U 3 V V d K Z W N u S n l 2 d l V i d T M 3 K 1 B n N E 5 E d H J m U E t v U D h R d 2 J s a F p 6 N 3 J J U E N T V X B 1 S k s y c W k 4 S H N M N k 9 z Y 0 h o N E 9 B R U J B U n c 4 Z U Z E N l k y R m h Z W U d 6 c 3 p P d F d y V V N 0 V m l F c j R K Y 0 x x Z E 5 t e m E w Y W R P R 0 d 6 Z H V z S G 5 6 W m s 2 Z E 9 z V 2 V Q W H Z Z c z J j U F R a c z J 4 Y 1 h G a F V h T k d v b m Z D V U Z J U j B K Q 0 F v c 1 d M W k t l Z i 9 2 d H Q y b k d x Q W R v T X l 2 U m 9 u N D d X d j M 2 O W F Y S H F r Q 3 h U Q 2 J M O X U 5 a G R I U z A 5 T G h K a 3 l Z T U h 6 N W N Z N z N x Q k 5 q S X l D a k R k V G 5 o N i t 2 T H p w M D d h Z D Y 4 T 2 R X c l Y 4 Z k F 3 S U N v c U N q M j c 5 O H Z q Y W x U c D A 2 Y V R O Y m N x b E t s Q 2 4 z N z l z M 3 h k b 2 1 K a W R J R l l Q V m d l M z Z 3 d G J W b H o 1 N D l Y T H Q y T F Y v M 2 0 5 c V B Q L z R v M 2 V w W X Z I a H h X c l p z c V h G c n A w c l B u a j B 6 e l J w S 1 N r b 2 l J Q 0 N B Q 3 h j d U 1 I M z Z k S k t U a z R H V W 4 3 T m 1 6 W m 9 4 Z E 9 o U W t w S 1 N j S G Q z c D M z N z l o b l d n N z V 3 N F F M a n h v M 0 w 4 b 3 R R V W x L U 3 h 1 K 0 M r S n N p Q 0 l M d 3 h W T V B I T 1 M x d E V P M l l 5 b E t w V k l H N k 1 H S C t W d G p h R 2 p J e l p z M 1 V T c V Z s Q z V k b W 1 y V n F u S C s v S G 1 p b 3 F L N G R P b F N y d m E 1 Z X Z W c X F U O E F 3 S n c 1 Y z V n e F k 0 Y l V F Q z I 3 U G t R Q V V F Z E h o N 1 p 0 M j F L N 2 R 1 M H N 4 M m J V S 3 l F d m 5 q M T d S b k J 3 T U g v L y 9 i Z T A 3 T k t s U 3 l R b k p 4 T W F H c 3 F a T T J m U z N X N 1 h y b D B h N z Z u S z Z k T 2 5 h Z F N v R W Z m d j M r Z l Z x M W Z T O G 4 v L y 9 W Y z Z i e k l 4 T V V s e l o x O U c 4 c n Z Y a V B C b C s 2 e U R 3 b D h D a F V M Q n h Z c 1 g 4 Z m I y b H Y 3 R D F 0 Y l d 4 c 2 J H a G d F R E J r a F h o Z 1 R o Y T F T b l R o M l d M R m x D V k Z R V T N 0 N 2 V I R H g 0 a 1 B Q b n o z U C s v S G 5 N e k 1 3 W U 1 H Q U F i Z H U y R m R u e m d 2 Q 2 Z w M C t m T W 5 u e V p D b X J R e W F U N G V q b 2 l F S 2 g w T W h B V m M 5 Y X l D a F R W a j J B c X F X b E p X W D J K a V V s Y 2 Z m d V h T R G x w Q n l 5 Z D h J Z k V S R W h Q Y z V K T 1 p p O F p O U z h m Z n V X U T R j T 2 N l a l F v V F R y U 3 B V c X B k R 1 l J N j l x M T Y 2 Z H J T O G 5 x Y W 5 Q c l Z p e F l 2 a z J I M G o 1 L 0 N k U G 5 v e V R r N U 1 V W V A w U T F H d m Z 2 W G p 4 U X V P a W h M c k 1 H d V J C e X Z s U F Z G U 1 U 5 U E 5 V d W 5 S c H Z 2 d n V P M 3 I w N k V G Q 1 F n S W J O b X l R e X B Z R U J n Y m k 0 T 0 N R Y m x C L z d O a X h K Q 1 F r O E 9 U S m s w e V B 0 M m p S S W 5 i c z J B R 2 t Y S k J N T D J 0 Z U V B U k I r Q 0 l s a G 9 h R z V 1 a 0 x o S 1 d s W m F h W m F j c V V s T j M 3 U 3 F W e V M y S m k 0 c E s v L 3 Z y c m V W Y m I 1 R m F S S W t W W X N H Q U J S N D h l W m N D Q U F h e F p z M F p x Q k h 6 c T F D b l d y V n N u a m Q y M 2 J 4 O T c 5 K z Z W b m s r W U 1 F S G p U c 3 l p U l l 1 e W Z 2 M T Z O b T N h c E h H T W 1 q V n J J c G Z M T T c y a l N h b F V T c G 5 L V 2 Q z N U Z C Z 1 l t R z R Q Z z R 6 R 2 1 w a V l z R 2 J O R 2 d J R E E w b E 1 U R 1 R a c 2 1 V V U s x W X N 5 M 0 p T R 2 Z W S 3 l J d T R 1 R G c y Y k 5 p Z 3 N V d 3 V s M U 9 p U k l s Y 2 x l b z Z k K z R j S G g 0 Z W F a W l B u R G h S Z W 5 6 Z 3 d J R W N s M V B N c j E 0 a k 9 q b z Z X Z m F 4 Z X Z E Z 2 d m V F p p N T V Y b n h j U k Z D N G c 4 Z k h 4 S E R 0 M m p N M m J O M H R Y Y n d v W E x r e m 5 6 c D F 4 Z F h X b G Z Q b n l C V H h E U W Z o M E d C c 2 J N M 2 5 5 W k V h T k d z V 1 d M V n Z Z d V h N b k V S R V J U S j A 2 b F d Y T G x 1 S G k 0 a 0 s z Y n Q z e V B h Q W l D S i t M b H k 5 Z n N t M 2 J O d n o 5 L 2 F V c 0 F B Q V h G e G R x M T Y 2 T m g 0 Y 0 h a O C t l c F d q U m 9 o U X F W S W l Z b U J o c F R I b 2 5 t Q W t K Q 1 h o N m V r b 2 5 0 a T F h d E d E N D h P R W t K e W Z 6 L 1 B s e m p k S V V x Y j E v L z U 0 N 2 Q r N m t X Y T R l T 0 0 3 c V p E R X B L V W 4 2 N G 5 I e D R r V n B l V T Z 5 Y T Z a T W 1 j T E p r e W U 1 Y y t j T 0 w x N j h J Q 2 t w a V N K R m l s Q 2 x T a F d h T j I 5 T 3 I x N j l L R n E w Y U x i M 2 w x Z T N i O T l t d 2 9 R S j Z P b n B v Y T J 0 a l V 3 b T Q r W E x s e H F C e X c 5 U k h x Z G F 0 V 2 8 0 T 1 R u a D U r Z V g 3 L 3 Y r R U 1 h T 0 h V d k p r a V d 4 d H J h b W N 1 W E t u R H g 1 a 2 p s e j V o Q W F H a X F O c 2 J L e V l z Y U 1 H U m 9 C N F d m U C 9 s Z X F N U 0 V o Z 2 M 2 Z E 8 2 Z j c 4 N m 1 1 W H I x N l V s Q z R j K 2 Z P Y W J K b U J F R V F C Q 0 d I R k V x b D h q Y m d I U l l X d G h 5 S S 8 x Z 0 h y b G 1 6 S m h V c l Z z V F Q w N U 1 U S j A 1 S X k v L z Y 2 e T h t V E p n Z 1 B m L z E x M T g x d H J 0 M T Z 4 Y U 9 q b z R h e T Q 0 Z l A 1 N 3 V N Y n k 4 d l B E e T h z c H d E c k 5 u e j J i M z d 0 M E F 1 Y z V R e m 9 p Q m d R S G p 4 b z N q N G N P S G 5 E N T l H b 0 N G Q 3 h m U 3 V I S G p q O T U 3 e H N U R U J G M W R Y W W 9 V S 1 N L Z E U v Z n Y z N S 9 S b z B k c m p G d X d Z Q U Z C U V V F Y X l 3 d 0 5 E Z k h 6 O D Z O a X h Z c l N N d F V G N 3 c 4 c E w 3 M U d L b F N v S U R V U n p r a l R w a z F K U 0 V n Q X l I S 3 M 4 R 2 t S U W V H U D d P W E x s K 3 p k d X h j L 1 B 6 L 3 B Q N U F 5 W m N y Z z R P Q 0 F v N k 5 q c H J m e E N z T F h y b W p S b 3 J p N 3 V 6 T m d 3 Q U Q y N 2 R 2 S G x p M W J p S W l J W U 5 t e V p h e G R 1 N W F l U F h 2 U 3 E x Y 3 Z L b F N v V U 5 C V E Z Z U 1 B h d S 9 l d l J w W k l K Q 1 N I Y U J x d m x H e F l r W G k 0 d U t r M n J Y c T J y U n B r M m J a c m w y N 3 B D Q 3 V Y Q z d I M 2 Q y Z D F h d F h j L 2 J z V 1 k x e D d k d T N C M k R 6 N X M x U y 9 i b m s 1 R 1 F w V T B C Z l h 4 O U l L V m R 4 N n R R c G F Y O V p a Z F N H a E l U Z z R l R 0 J y c T Z 1 Z E l J S m 1 U Y 3 N T Y T F I a n g 3 M D Z O R W o y K 0 1 o Z X h u U E 5 X d l d 6 T l d 0 a 0 d a b V p q e C 8 v b H d q Y U s 5 T 1 M w d U x m d j M 2 N V h p L z J a b k w y T E Z q R 1 R 0 M m J K N z J r Z G 5 y e n V 1 d G 9 W Z X V Y R U d w V k J J V k Z V V m 9 h S 2 p V N m Z 6 R 2 p S c 2 F H Y z Z t c H F h N H U 3 d n o z W G Z m Y V Z 3 Z 1 N F c E s 0 b z g v L 2 d C U z N z Z H g 0 O G J S c D A 4 Z k F J S 0 R n d 0 h T Y m R M U 3 V u V n I v U H o 4 S 0 Y 2 O H V M Z 1 l M d 2 l D S U 9 S V 0 V u Q m R v V k J z d k h y M T Z x L 0 F o N 3 M x S n h O b n o 1 N W w 3 d H k 1 M H N W b V E w T k R Y c j k r e m F O S G o 2 U X g 0 Z U h o M H Q v c 0 1 t W E s 4 T 3 p a T S 9 i d j M w L 2 Z 2 b j A x c 2 1 t d H J h M 1 p 0 R 2 t U M W F w V j Q v Y n Q y O U x 5 c k d y R n F s T 0 5 0 Y k d 4 W W N t U 0 p Y b D Z i Z W 9 t V D U 1 T X o 1 N D l l Z m Z 1 S G J H e H N T e G R 1 c F F G Q 3 h i a z I v N n p R e T Z Y c z N Y c l Z r c V h M a z J M R m k y Q X R J a 0 x X N 2 R 1 S l N n b 0 N B T U R B N D B 5 W W E 5 Z n Y y Y n M y T E Z z M k x B Q k l 5 T W p B T n E x Y X l k O U x 1 b z F o Z j M 4 L 1 B M b H p 2 R z g 5 a G 9 S d m 1 3 a U t Q e V J Q S H o 0 a 0 t D Z 0 l J S 0 R n N l d y T U 5 X c l Y 2 Z H Y z N z U w N m R J b F R l T W J R U k F 5 c H F P a m c 3 M j l Q W F o y Z H B 3 N 2 R 3 N C 9 Q e j h 1 W G J x R W 4 1 O G Z B U U V C d E c v Z m 5 u N z k r b U Z 1 Y m w 3 U V V 4 V 0 V q O E x G e F l W Y n Q y N X g r U E J o R E E w T k d U d D J M T j I 3 Z D V m V 2 0 1 a V l J S m Z M T l V v e G x D a F J B a W N u S n p w M T Z w U m 1 m d z R P R G h 3 O W V w U 3 d z R E R w a T B M M T Z 0 V T V l L 1 l z Y 3 J r Y 0 l 5 T W p P b l R v d 0 5 D a F F 3 R 3 d 0 T F J N d H p 4 Q n Z Y c j F B T G g 2 O W F v V T N L M W J 0 M j Z X R 2 J y T m 1 q V k R T M H R M S X l D c 1 d 2 N j U w d E x T b 2 w 2 O W V s T H d V c V Z J a 1 N M V X F W T 0 h n U U 1 I M H F C Q m d 3 S 2 F Y Y 0 Y 3 O W V v V l R r N U 9 2 S D M 3 V m 1 P N W p v N E 8 x d G J X Z E 8 v Z W 5 l Y k 5 t N m Q 3 T z Z x M n R q Y W p S N D l t N m R L b E x G N j h X S 0 9 P d H F v N V l u b 0 1 E Q X h F b V M 1 Q k V B U W h W N V J L N V d W Z 1 R W a F k y S 1 l z Q j M 5 Z 0 4 y N 2 N r T E p V W l R J W l k 4 Z U 8 1 Z V h M b D J 6 Z X Z G b X F u Y T l R S 0 p n L 2 Z 6 N l F F d F J j d m 5 3 N U F 3 Y 0 8 1 U D M 3 O T B 5 Y k 5 n M X Z i M i 9 w N G 5 1 Z E 9 u V l l 0 V 2 9 W V j Y 1 Y z B R Z 0 t m d 3 J L b E N u R D Z O R 2 p t V G R 2 S H B D U 1 p m d k h I M y 9 R c E V t V G R N Y 2 Z Q M z V j S 3 F 1 b U x x d V N W b G t 4 T l R Y T j h F T C 8 5 d T N i V 2 J 4 N E 1 R R G p 4 b z F q O X V 6 W k F I V H Y z c D N U c D A 5 e j c 5 N D l 2 d i 8 r Z T M 3 K y t l Y 3 M 3 M n A 2 L 3 Z 3 N W E 5 Y X M 0 Y W V m Z n N w M l R X R j E r Z G x y S k R N Z m 9 v R 2 k 4 S E d J U 0 9 R S D l 1 Z W Z m e E l R R U 1 D e F k 4 Z F F L c F h J W k R J Y U 4 y N k 1 p N H N M V F p v M E V V M U 5 C Q 0 V Q W k R J W j F 0 Y l d X R n R i Y y 9 2 M m J U W n Y z c 3 l K R X l j N G Z Q Z 3 d o d z h m e H N M Q 0 F s Z F h W N n l 0 c m J P c 2 F 5 V U l u N 3 V w V T Z m e X p U Z m Y w T D E 3 O X p S Q l Z 6 c z d P K 3 p z N 0 Z B b 0 Z G S n B o c 3 d 1 U m 1 w c m F 6 T j M 3 b H h X c k Z n a G Z j a 1 l Q b n c 0 d z R Z T l M z Z T c y c l Z y W T J w c V N u S n l N c 2 5 K e W J 4 L y 8 1 N H F W Y X J 3 M D A 4 L 0 F T b m x K d 0 l D Q X B n K 2 Z i c V V 3 W m 1 h b l o w Z G t K T F J h V 0 J n U U 9 2 V 3 J i b D M 3 e D Q 2 T 2 p v V U w x N m N i N y 8 5 R m l j b n A x e T l O N S t L M W F 0 W E Y v U V V Q b G x H U m t i M D Z k T U h Y M T l m c W x h d F N y M T Y 5 V 2 p Z c 0 N G T m 1 6 Y k 5 W d G F L d m I w O W p S b z E w c m d k T X o x M m R u W T V 5 b l F T Q k V F U W h Q U 0 V o W V U x S 3 V n N X F O U 3 B V d 2 M 3 T 3 p 0 T 2 5 U c U Z w N m N u M X R i V 1 V x T X c x W G V n N W N 1 W G M v M z Z k U 0 F s T T d W b X p a b z R P e n V 6 W W N N R 0 l p S W l H R G R 1 S E V 1 W E x r V m Z Y e C s 1 W E 0 2 M z M z N m I 1 a z Z n S z F l d U V C a 1 p 5 Y k J o d z N q N j l D b U 9 q b z R h c F N u V X k w Z D h p Q V p 6 S 2 c 0 T 0 R o d z R j R U J x c E x 0 d z R V S z J i Z H N t O W J w U W w x R 3 o 0 c n d H a G R P a l V D a j Q r Z W V m O G Z Y M U J h Q l R w M D d Z M m R s S l F X R j l m W D N t e k p u R D B L R k R 1 W F B u R H M 3 T 3 p z e W F O U 3 Z k U U M z Q W x p M W J D Q W t K S V R Z M k Z u Z D M 5 e X d E e U t u b F o 2 K 1 J 6 S V N G a F V t W n h y a 0 p Y Q X N G U 3 d T R l A 0 Q 2 t w Q 1 R P b m o y T G o 0 K 1 A 5 Q i t W c n E 0 d W J k d T J 4 Y z N O T F U x U m I w R V E 4 c T V H a l J y T W 1 6 Z V A 2 T 2 h v Z k h 4 O D J M Z H Z I M k Z o W V l T R m h X R m l Z c 0 t B Q V F Q b z B L R 0 R k R H U 3 S U h 4 c E R B d 0 1 j S F o y e m 5 T T V h D N 1 B k b V B H T W 1 Y S 2 F O U 0 5 5 K 3 d r V D F k W E 4 4 d j Z Z Z F d x V m N Q W D F 6 Z k R Z U F M w Y W R N M G 5 u L 3 N X d 0 d G a n l 1 O U w 0 d E R o Z 3 p C M 2 Q w O T E z Z F B a U l V R a H B S T T l i c D E 2 K 1 p x L z R J Z 0 N J T H d x U m 8 r Z k R o Z H V u V E J 6 T X l N e U 1 o S X F V N X R p U k l s V 0 w 5 K 1 B R R U J B V U R L T 2 R 1 b 1 V h T U F H R F J v R U 1 l T 0 h l U C s v Z n R j d k h n U k 5 6 Y z M 1 c 3 l a a z J t U E E x T l R V e G 8 x Y X N T K 2 Z m d l l 1 b l V y a l J v M X d z Y k d C b 1 Z D d 2 N P S E R 6 L z h D e V V s d U R s d D J q V D Y 5 d T F M W W 1 J a W t a R 1 I r U G 4 1 T V h E Z 3 d J O X l m S V Z D Z 1 V L a D R O O S 8 v N V d X d l g z N 2 x z R 0 R C M H Z 4 b j N y M T Z x V T V 0 d 1 d v W D c 4 K 1 U 2 Z E 9 4 Z F B U a z V p W U d N Y U 9 I Y 3 Y r L 2 Z z c F V h S U V n R l R t Q V Z L Y X l 3 R 1 V M M T g r U n c y R D g 3 d l h T R 2 9 1 T G k 3 O C s r K y 8 w d m R x O W Z m a F k 5 Z D N G d k p P Q k l Y e l V W e G N I S W N P S G N M Y j I x d X E z V 0 5 v Y U l p d H J T M z k r L 2 R Q d D U 2 Z E l B a j V x M 1 R w M G 9 3 Z l A 1 N 2 h 3 N G V 6 Z m Z 0 M n R t L 2 Z 6 c 0 9 I R D V r M W F 4 W X J W c X p B M m R t W j d 0 M j d w O X V 4 W H Z q d 0 N v M k x K S D Z 4 Y W F X Q 2 5 v Z F F N R V N w S k N F e j Z X W D R D S U l n Q 0 l L U U 5 R T U R B O X p k M 2 F X K 0 R p c D Z l b n F z W G J 0 V 2 V q N X g 0 a 1 N N a l k y Q m x B R H h r a V Z M Y 0 h W M T V l M 2 J 0 O X k 5 Z T V k R G h 3 N W w y Z m g y e X B R c F J F Z E g 0 K 0 R n d 1 B y M T Y 2 V T d 3 e E l U R X d H a 0 F H Z H F P Y 2 t l e m 1 w c 2 x T c F Y w c F R r e X M x e G N y U H R 1 M 2 Z 2 Y U 4 y N n R j W j d Y Y j U 4 Z V F 3 T k R i b D I 3 U n E x Y X R W a T V j c V Z H V G F 3 N 2 R x M U s w b E p T Y 3 l k T 3 h k W F Y x Z n A v V X B J U 0 9 E M z M z K 1 h 4 a G t a R 1 R G N D h H Q j Y 5 d X l a b z N P a y 9 P N D F r c H F s c F d X R 0 R Z d z d k K z Z j N 1 h r S 2 5 3 Y n g 3 U 3 d m e E 1 U R X N I U G 5 U c l p z M m N M c j E 2 O E J N R F k y c G 5 m d j N 2 V H E x W X R D a F F v V j h B d 0 Y 0 Z X R q W U d D Q X E 2 c 3 J 6 c z d P S E Q 1 O G 1 N R E F R R z d l d k 1 u c T F h d F p 2 M z Q 5 Z G 5 a M j l P b l R K O U 4 2 a z B M K 2 t 4 d F Z 3 c 0 N M a j V O R 0 l B a U N J Q W l D S U F o Z k F Y M T l m Y 3 F Y T D A 5 V V Z K U z B U Q l d j M 0 x C a E E w R k J R Z l R z M l J O N 2 U z d U 4 3 U 3 B Y c n N 6 U 3 B V c 1 p P M 1 l z Z G V 2 V 1 p j U 0 l F V m t l U z F k W G w x O S s r U V d B M E 5 C U W J 0 M j Z w Y k h l M W R V M U g x N 1 J w N n R v M G F K V X F s U 0 p 5 T W h J S U 9 X O W I 5 d T J M U 1 l t S n B R c 1 d S S m J X O X N z b X l Q Y j J k b F J x V k l s a m Q 0 R 3 V y c T Z U S m d 3 Z 1 d u V H B 1 S G 8 2 T W o z M z M r Z n E 4 W n Y r Z D F y S k x Y N j l l d m o 3 K y t 2 R V J R d l h i b z B Y Y n A w W W N p U U l U b W V y M U N 3 U H Z l Z z h B M V p H Z k 0 2 Q l h Y d 2 U v Z n V z V 1 h M R n Z i d T N T d G R G V E 0 z T j h m S n l Z a 0 9 I V H J r Z X c z V G 1 6 Z H Z V c k p r U 1 V x V k t p W H F v d 3 B m a k l T R U J L b T R m Z k h p e G Z Q O V o x d E x T N H Z P b l R 2 V H F W T W 5 y b H k 1 Z 2 8 r U E Q r Z l B u e W N v S 0 l p Z 2 9 D Q n N i R 3 h 3 Z G 5 i R 3 d z S W l Y N D h y Q 0 l J Z 0 N J S W d D S U x 3 c 1 V 5 Y U 5 J b V h M M S t p b z Z P R H N i R X g z M 3 p 6 R F R L W m p Q S G p 4 M k 5 p W W t M Z n Z u M 1 Q z Y z d L e W 9 x M W E 5 Z F N 0 b X h a a m U 5 a X R X c l Z v b X Z Y c n B r Z T A 5 Y l d s d k x s e T Z P d H J V M 2 h 3 b 1 g 1 N X B 0 d k 1 E T X p 5 O W Z Y O V N r Y U 9 I Q W d U N T Q 4 d 2 N q S W l H Y k 5 t a 2 5 a M T Q 2 T 2 p 0 b m V o N l d s W l p w b E h U d D J w R T Z k T 2 x t V 3 h G S U Y 1 V E 8 2 Q 3 k 4 L 2 U 0 M m s x c n A x Y X k 1 Z n Z n e j h y O E d j a U U 5 O X Z q N 3 J v S E R o T 2 R S V k t t O G 9 z e D Z a Z j V S S 0 p h R 2 h v Z m o 3 K z N Q c T F D a 2 c 1 U m V n Z W Z Q b X V M b T V Z V 0 Z o U V V S R U J C Y 3 V Y S 0 I y N 2 R x O G Z Q a 1 N C d 2 N I S V B O Y k V T S W p J N l Z p N T V j d V h V c X p m c 0 9 H R F Z L e C t O R 2 p S K 2 Z x N n R z d n Y v e k M 1 Y 3 V Y c V Z L b E N o N G V I a H A x S l I 4 L 2 Z z d 1 B Q L 3 h B N D h h T j Z k V 3 J G N m F t c H R u Z T c v d j M 3 O W 0 4 Z W J O V V h M e E p r e V k w Y X B S M T N m M 2 x 5 N W V q c j Y r U G 5 a M W R t d G 9 6 M G R I U l V q T 2 l m Z n Y y W l h x b E x Y V 2 h k R U J x S W p O c T F D a m M z T n d 5 S G F 1 e W I 5 O C t a c z Z j S 2 M z T j J 0 b z Z 5 O W V R b W N l U E g z U H A w a V Z D U W t L W U 9 u V 3 F S d m 1 R M k 5 o W U h q e D R 3 T z N i d D d s e D R 3 W V h M M T V r d 2 9 R S j B q R 3 Z Y c j J h c G d 2 O S 8 v M 2 Y v M G t s R D h h T U d R T W c v Y 3 h s N U 8 z Y n R 4 b z F n c k t y Y k 5 t e U g 2 M z I 3 c k Z q e D Z S N l M 3 L z k 5 c H Y w Q n p V M 1 Z K K z d x Y W x w b X Z x b U 1 w b U 1 o Z z B i M H J C a F E r N 2 Z 2 N C s z d H p k S G p o d 2 h K Q 1 N F a 0 p B U X Z 2 b m 1 H O X p j M 0 d q V n F w V z R 4 V j B R Q k V F U U J F R V F o T T l L c z J i T j B s M n V w Y V d W W m J O Z W M z U H p O T X Z h d E d t V F p U b U J t a l Z y V X J O b X p l e F A 4 Z 3 V S V m J C Y 1 h V N 0 x X V 1 N u U j B K R 3 p l b F U 4 c n Z Y U 0 d i N 0 V E N X Z J d k t S V F l t S m l Z U 0 V o T 0 R 0 N 1 M z Z E h s R 2 9 V Q 0 c r K y s 0 N 1 h G M W R O W U t v T z N i c 0 l D Z 2 9 p S W t U S j J i N n k v c n M y V E 9 t V H A w S 3 d P V E p r e l h T O T l Y d D J y V k x v d z d R b m o x N z J M T m 5 U N G I 3 Y m Q r K 1 B j T 0 d E V X V 6 L 0 5 T c F U 5 e T V j N G Y 0 K 1 B n M H Y v d 0 h E e D R r S W l L Q 2 l J Z 0 l l d l R v a 2 V H K 1 U w d E 1 U T V R E d z R N e l o 4 N U l 5 M U l I T T l N V E V 4 U E Q x c T F i U 1 V 4 T X B F e V p N b W x 1 W T F F b 0 Z M e D Y 5 U X J J d k x u U n J W d T N t R H A x S 2 h N b l R x U n g 0 O G F a S G x P a F V E Q j g r S E J x M W F y R m l C R W o w d F R s Z W Z 2 M n J m U V o 1 T 1 k y a l l T R U J E d z l Q W G 5 5 N U F u M z d 0 M l R T b 2 t B c k Y y N 2 x z R 0 R C e k 4 y N 0 Z p a W 8 2 T j U r Z k p s b X U w R E F n S 3 d 0 T F R r e H g 5 L z V P T E Z p O H l i T j Q 4 T 0 h U b 0 E 4 T 2 J O R z d w M j d V c W x T c F Z Z d W 5 T c D l I N W 5 W Y l B u M k x G a l V y Z l R u U G o 1 N T U 4 M V R p c H k y N m 0 5 U m 8 w Y W J O b X l K Z H Z q S H o x N l J F S k N R c n J y a k l 5 T U 1 E S X l B a U E 4 U E p 5 W k 0 y Z m k 2 Z W x K a l J v M X N 0 e n Y y c l Z y a V l t S l l k e T R j Z W p y N j F P N W N t V T h F U m V N M 3 d B Q U l B Q k p S R U Z V U F Q w W k 0 y W U 0 v d j c r N 0 5 t e m g 3 L y 8 v c H V K R X l k U 3 J s d z U z T n p j N k 5 T c E U w V 0 t G T W 4 y M 0 l Y c 2 l W d G t 3 c n N w U E N q c 2 h h Z 3 J M Q W l D S U F p Q 0 l B a U N J Q W d G U k F T R n M v R G 1 6 U n Y y N z k r U H I 2 O H Z U N T g r Q l Z K d W N i Z T N 0 N m R m d j M 1 U 2 t F c W R x d V B r d 2 9 V T E 5 a Y X J C O V l 1 W H J 4 S W Z I e D h s b G V O L 1 B 6 O F d M R m l o V W E 5 R m x Y d G 1 v e W 9 a N F l x b F V y K y 9 m Z G Z Y c j k r e m Q y N 2 R 3 R m 8 y T E N o V k d 1 b 1 J J a 1 M 2 T 3 J x U 2 t I b U d q V n F V T E Z p U l k z Q W 5 J N k 9 E a k t a T E 0 x e F h y O S t 6 W V F K R T Z S Y k J 3 b 1 h M c 3 k 3 Z C s 4 W V A z N D h V N l p N d 2 R i V 0 5 z T T V C Z 1 l H a 3 B p W V N L V k t s Y k M x d F N V e E 1 a S E h q e D l M N j Z P a m 8 2 W E h q e D Q 5 M G d n T V Y 2 e F l F V z F 0 Y m V M a j R 4 a z F h a F R Q b n o v S H c 4 T U R Y M T l m V E V 4 T U 1 q e m 1 M N y 8 4 d 3 F W T G w 3 a D A 2 U k p 2 M 3 J 4 S j B 3 M z A 3 Z H U z M H V O Q m d 3 W m x 1 S i 9 V b W p k d n p v b 1 Z L M G h L U 3 V M d z R j T W E 2 N 1 M x d G F s V 3 J S c D Z l b n E 4 Z S 9 l T 0 8 z Z n V h S 3 l Y e V d R W U d 4 d F R 2 W H A x N n R X c m g 1 N m V u b F N E Z X M 2 Y 0 9 a a W J t M U 9 o U W d V T 0 h q e E l R a 0 l D a n g 0 O T B n a m 9 4 O G J H Y W d T W T l m W D F N e X h v Z i 9 y M D Z V e G Z S M 1 I w Z E k 0 d U N I d 0 k 2 V j N N V U h G M 2 Q y Z m 8 w S 0 c 4 Z n Y w Y W Q z Z D M z c j U 5 e S 9 E a H c x b T N i a D F W c T F i T m N M d X p a O C t 5 Y 2 V O R 0 Z B b 0 Y x N j V k S X l B Z 1 F I b 1 B p e G N 2 e n F o U m 8 z Q j N k M m Z Y c m w x c z I 3 Y U 5 C d z h l T U g v K 2 Z G Y X R X a 1 d m U G 4 x d 2 N I Q V F Y V l R 6 a 2 Z M M U k 1 Q 1 I 4 U y t x S U F p Q 0 l B a U N J Q W l D S U F n Z j N H Y 2 R G S T Z m a H J u a T Z R M 2 t a Z k 8 v c l B D V E o w L 1 l z V 0 1 I M j d a d E l 6 W T J G a 2 k 1 S m Q z U j B S R T d P N 3 N N M C t 4 a l l t S z R m Z n Q y b m 8 v L z V z M G I 1 c y t m e j Z G R G g 2 U m x X b H B h a k I 4 L 2 5 0 N j l l M H Z M R k F v R m Z u N S t y R n E x Q 2 9 W Q 2 d a R 1 J r V V l k b T d p N E 9 M c D E 2 N m F 4 Y j M 5 L 2 Y v e j k v U U Z Z c 0 d B Q m h R b 1 Z r b 0 x F d D I v Z n B t b l R w a H J q Z z R P R D B 6 V G p 1 b l R w R W p O b X p K Q U M 1 U z R 1 T G p n N k 9 q S n M y R E F p S X l P W k 9 Y T W 1 a O D Z j d 2 N Q R F F 5 c D V v U E x p e F F 1 M m I 5 O E 9 J Q V Y x M z c x N 0 o 1 W F p T R T M 5 O W N M L 1 N n e m 8 2 Z W t 4 W m N v V X h v M G J K d 1 d v Z l h 4 O D B n M k t I a j k r S E c 5 d m J 3 Q k t s U 3 J G O T k 5 L 2 4 y Y k 1 1 M 2 Z 2 M G o x K 2 J z e W N P W l B H a l J 0 c j F I K y t m L y s r d E g 3 b H l w V 1 V L M W N P R X h P V E 5 E O U x Q L z M w R T V j d l g r Y m R 1 M 2 Q 0 Z V h t e G V 2 V n F n b 0 t D Z 0 p S U 0 h S M D d k c F R H e n B r e m h 6 b H o 1 a 2 p Q V T V m T F V O Z W l S W X R j d j U 2 N W M r Z G 1 P U 1 k 2 T 2 h v L 1 B 6 L 3 B v b 1 N P a m 8 2 V T Z a e W Z E Q T B O b V R o e E l 0 T 2 5 U K 2 Z G a X h l T U d E R 0 N U W n M y V W I 1 O C t U U m p J e U l p c E N 4 O G 1 V e U d t N X R i d X I r N 2 V u c D Z P R G 8 2 M H J 0 M 2 I z N y 8 v W G N D Q W d L N G R 1 M G F H e m R 1 e E 1 m S G h 5 N W R 1 d E M z Y j k 4 c 0 8 v R U t n a U F J Z 2 l B S W d p Q U l n a U I 4 R G o 3 c m 9 I Q 1 N r a H R K c S t w a U 1 E d i 9 5 Z 3 F I a D R j V E V C R E F 3 W U 1 I c F Z J Q 0 R S b z B v S C 8 v L 3 J S c T F T c m R q R m w x W j g 2 Y 1 F h b F U w c T F i T j Z a T m 0 4 Y j k r L 2 V s b 0 9 i R m l 4 Z W x j W m 1 W U k F C W X V u U 3 B G Q k R 1 M j d j d k R 4 N D g 0 T 3 p a c 3 l 4 W X N J Q V R K M D R 3 Y X R R b z N y N T l 5 N n B W c S 9 q N z c 3 O E J N R E 1 6 W S t u U 3 B k b X F R Y V B P e D h j b j A v W H E 5 V l d m U G 4 z S 3 F s V 3 J P S G p 3 S U V x b E 1 r M m d l d E 9 t V F l 3 Z l A 1 N n d z R E N P S H o v T z J i T m 5 j W F I w e E 1 u S l N R b 0 9 y M T I 3 b H R q W V d C b z J i S W l G a F F Y Z H U z Z W 5 Y T G x 5 T 1 p x e m l v M k 5 E W T Z P a m 1 6 Z H V w V T d k K z d n N y s r Z k p z d j M 5 Z X Z Y Z U h w N m 9 s U X E w Z F h W W m Z I a X h a U X V Y V H J O d n R T R H d v R 0 J n U m x t M 0 t h V 1 h 1 M 2 R x b F d y V X F a T W 1 R e T N 5 Y X h l Y 2 R t e V p S a z B h Q k F u V D U 3 a 3 A 1 O S s 0 d V R K a z l 5 N 2 R 5 O W J j L 2 x R d n Z 2 d X V 3 e l h 2 W G 5 6 Q m 0 5 d m I 3 W n M y V U o 4 Z k R 5 U V V z O X E v U G p 4 T 2 F w T k R k b X Z L Z H l s U 3 h m d T N y M k x y N j h 2 e j U 0 O V k 4 Y U 1 H Y X h i d D A 1 a n p J c 1 h M e G c 1 Y 3 F T V U F m N 0 R E e i 9 R c F V 1 W F R Q Y 3 J s O H R w M j d Z d G J k d T I 1 Y 2 F O R z J 6 Y X R J b l R w M D l M S l Z 1 Y U 5 t M k t p N H N M a l J v M X l 2 T C 9 B a 0 V R Q k V F U U J F R V F C R U V R a E U v V l p 4 M F V 6 a T h L a F l L T E Z 5 L 2 k 3 Z T B 0 T l h u V D F 0 Y k d 4 c 1 l H T n p l M 2 R J d X V a N l J U c D A 3 R X h j V l J z V 0 p G d E x T M E 5 J S y 9 X U V d D M W Y z M D A w L z g z L y 8 5 S D U w N m R h S l R w M D R r S n l l e l p z M G F h W T R 1 T G k 0 Y S s r M 1 h y e C 9 E a G c z T H R G R D R r Q 0 Z E Y U 4 y N n R a U m R D W E R o d 2 d W Q 1 E w T U J j S E J 3 d 0 1 i R 0 J v Q W J O M j d 3 N j Y r L 1 N 1 L 0 Y 0 O G V Q O G Z Y M V p j K 2 V Q U 1 F t S m d J c H h j c z l Q R H l v W D c 4 K 0 R 4 O C t s S T R 6 Z G V w V T F x N W R 5 O U d q U j N u L y 9 q M 2 U z d D c 0 K 2 Z u U n V u V n J I Q n d j c E F a Z 3 R X c l Z Z d m J z M m J 4 N z k w N m p Y T V d W S z F l N G M r Y 0 9 q b z Z P N k 9 y c W N 2 N z h l U k l T R X R K a 0 1 L d U 1 H V E 9 H S z F l d V V M T m 1 U Z n I z N z U 5 b X Z h R 2 h J W j Z l b m t 5 Z l B w M 3 A w N m R U d D I 3 Z G R Q Z W p D a D d L W k R K c T F L a V J w N k J m N m 5 r R U J 3 Z H J Q R m Z Q R 2 x a W G 9 V S U Z k S F I w N k 4 r L 1 B 5 N H V M c 2 p s Y 2 d J Q 0 F w R E p a S l F 0 V z V h O W U v Z W l w Y V V s b F N L W k 8 z Z H V w Z 0 h i Z H U z Y V p h d k d j M n J a T F p l d 2 R l d F d m d j M x V j Z s K 2 N v V U t G Z m p 4 e H g r b G 4 2 U F V G a T l l b k d t T j R k U l o 3 U 3 J w b F Z r W k 5 X b 1 V O M i 9 l U k V 0 T E s 5 M j Z 5 Y 1 d M R j h m V z F w W U 5 H e l l 3 W X N R S S t 2 W H J s N D F Y O U Q 5 M T Z 0 U m g 2 Z E t s U k V W R j R l M 3 R 6 Y 0 d E Q n p s L y 9 q e m 5 6 N S 9 I e k 1 5 T U F R T U c w T F p 0 M n p 3 W D V 4 Y 0 V R U k F F U V J B R V F S Q U V R Z m p Z U k Z D W W x E c W 0 2 b l Z 4 T z N m d W p L d X J h N 3 E z b z J m R j A 5 T 1 R J M G V P c E x z d W R i T 3 U z Y n Q z W j d n Z l B U M D l Q R D A 5 a V l p S X d O L 2 Z u N y 8 r K 2 9 1 c l Y 2 O X E x Q l p X U 1 U 1 T z V z U 0 p F e n g 2 O U l o S 2 x T c F J w a 3 d a a W h V c m h w V 1 Z s V W J E d E h M b H l s R 3 p a a z J w N U F Q Q X Z Y d j N L R l N v R U l V S 0 Z X T D A 2 T k Z T W X k z M U l L M j J 0 a l p Q b n o 0 b E 9 E Z 1 l w V k t K V E N h a l V x V k t S R V p H T W 1 Q R 2 p F e m Z E M 0 5 6 Y y 8 3 N j Z 5 K 1 N r N U 9 w V X F V S 3 N i R 3 h V Z 2 E y c W 9 T R n R y W T J Z O G V P W m R 5 N G N k S j J x a V p 6 S l V x V V N I Z S 9 x V 3 N R V D V v M G l X T E Z p a 2 x s T U Z S Z X Z I a k I v Z n Y z T V R N e l k 4 V 0 t G W l F x V l V v a k l L d G V G a 0 1 W R k 5 i V j F j M n l i c k 9 L b n A 1 Z X J u N U 9 N a X F W c 1 d M R k N v M 0 1 Z M 0 5 6 Y z R Z T k c w Y m 5 6 c D J K a V l u a H p a c z N H d U 5 U M X h T R 2 x D R D Q y Y k 5 u R 1 R 0 M m J J N 2 5 s V n B X T m E r R G d v S 2 t n T E M 3 d X p z R E J n e j Q 0 R U h T c T F l d l N v L z c 5 K y t Q Z 1 l F Q k R 4 N D g 0 T U d E Q j l M e S t Q a D R y b D Y 5 U 3 R P b V R T b F d y Q m p m Z l B P T n R K M l d s b G F H R n d i U 1 k y e H N 6 T 1 R K a 3 h r M W F o U m J 0 b X d o T 0 R p W W l J Z 0 l w a z Z k e X F w V n E v R H k 4 d U x B Z 1 F O b 2 E y d W p y Y T B 0 W F F 5 U 3 k r V m 9 h V 2 x w T E V 1 O V R p N l h w L 3 M 0 c z N I c X I x T V F C R U V R Q k V F U U J F R V F C Q 0 U z U k Z B W X B K c k J r Q k l 3 S 2 x t e U p E b z Z P Z 1 U 0 S X h n d 1 l B R F h y M T l Q c z F 3 d W w y T n V i a z d y M X E x N S 9 m b z F 4 N D h m N S t I R G h 6 e D Y 5 S W h I a n g 1 S j Q v V D E 5 Z G 0 v Z j M r V 3 g z R j B k T V R L e W 9 x M W E 5 Z H k 3 Z G 8 x c W F 4 Q l V s S 1 N O R V p i V z V 2 N j l l d l R v M G N Q S W l N a k d U M T Z O R G R 2 M 2 1 U Z X Z I b F o 3 b i 9 U c G s y R W h J U n c 0 T U F C Q m c 0 Y 0 N L U T B 1 a X R a c 2 l U S G p 4 O G 5 L U 2 t K S n l l b k 5 E V 0 x W V T N 4 W H I x N n h a T W 5 U O U l F a H g 4 L 2 Z w e G h Z R l d k Z X Y z a z l L Z 0 h Q V l h s S S t M a j Q 3 T z F i M G d K O U t j d V d 3 Q X B K V G x x M T Y 1 T j Q 4 Y U 5 z N 1 V m b G V E Z 1 l F N m R P a V U 5 R H d v S 1 N s T l R X V j N x b X N L c W Z U U n M y S k R n N E d E a T Q r T 0 p p N H Z M M F J 3 Q W l o U X B n c m E y T m 0 v Z n Z w V S t p L 1 N v e W t V Q W Z Q d n R 0 M U l w a z l U U 3 k x W k 9 u V D J k M m 9 Z T k d 6 a D Q 4 R 0 N h N W R s c E F 2 a m t 5 W k 1 N e H h V c F V v U 1 R K M D l t d V k v V T V I S j V t d j h i R W h N V G l Z e U 1 6 U E s x Z k F p a W Z J V W d D S U l n Q 0 l J Z 0 N J S W d D T G t s Z 3 N L a 0 J Q Q 0 9 I R G x D U U V B Q W Y v L z l O M n Z Y c m 1 Y a n h v M 1 k y d H J p N k 9 o S T F h c F Z z N z J 2 Z W Z Q b W F R U k w 3 O S s v T H d V W V U y Z G R x c G R j U 0 s x T G x 5 N W N 2 M z Z k d 2 9 V T F U 2 T k d E Y 3 p O e l d u U W 9 B R l d W b F l Z R 2 h w S z Q w Y U 5 H c 1 c v L y 8 1 T F d G Z 1 k 0 Z U h o L 1 B Q U F B 6 e C s v S m p t e l p 0 V H J G Z 3 h q W U Q z N 0 5 t e j A 3 M 0 5 m d m 5 5 N W V 6 Y n Q 0 O U R o d z d o N S t k S H B V c V Z w Q k l S Z 0 J R R W 1 6 a H h v b F J m M k 5 6 Y 2 5 K N D l l d 0 l w U V h W V k U 3 U G V 2 W H Z q N G V H a H N m O T I 3 Z H J S c m w w N z Z m b X Z 2 L z V L V U Z B U W h 3 O G Z w a 0 t G Q 2 d 3 Z E 9 w U W 5 U N T V v Y k t N c T R 4 R V h G N G V Y b H h k T G x p e k o 4 T D N L T D d s c E 5 G Z W 9 V S 0 Y w b D Z 1 e U 9 0 V 3 B a M 2 x m d V h K R j Q z M D d j T 0 F B W m N 1 V 1 p j Y U 1 H Y 2 p s Y 2 l t Y k 9 y Z j A 5 Z l d w W E x r e W d Z R 0 J 1 W H J 2 b G k 5 Z l R v c 1 d M Y m h 5 N V F y d T d 1 N 1 o y a W F 6 W U c x N k d j Z X B M d 1 N r V n J S b z B X d 2 Q 5 M E 9 M a V l s a D U 4 N m R C Q V l H U 3 B u Y U Z T d F d w S G Z 2 M 3 Z U c z J a T 2 5 U N T h 5 Y W R J a 2 t w T 1 R T V X B L U X F G U W t K U 1 V S S E p 5 c 3 J S T T l U Z z V P U m 1 G U X F I e F d Q V T g 5 Z V B V N D l Y L z F k S F J 5 V l B q U U V F U U J F R V F C R U V R Q k V F U X Z t N G l L R X h L Q U s 5 a n g 0 N T A 3 T m l S M E 5 C U X Z M M j l P W G Z 1 S E 1 I Q n d R U U h C O U 9 5 W l V 1 Y 2 5 a M n h 0 T F R N V m 5 a Z T Z q S V I 2 U z A v Y 0 9 C Q X B 2 d X d 0 Y l d s Y W R P b T J O c m F F a F l X U m x o W V d L W V p y K 2 9 t V H B 4 S W 5 6 N T l z a l V X K 0 g v M j d q c 3 N p b n R y N F B o M 2 x p b 1 d G T E d q Z 3 J I R W 9 B S 2 J v c 2 F H M k x F U 0 Z S R V Z 3 W G J 0 S m Z i Y z h G c G p F a 3 V J V W E v U l d F Q U Z V W l J v S k d x S X N j W F l h U 0 t X R 0 J 2 M k x p Q U t 1 T 3 k 4 Z j N C M 0 x p d G R 3 U l g 5 Z l o 0 b l Q z W m 5 a b W Z P T E N x N 1 o 4 N m N R O H V X T F F r T E M r U E p r e W R N b X p Z T m Y z O S 9 2 Y V N 3 T G h G c 2 J H e k 0 2 T k d q T 1 h M a 1 N J N z c y c n g 1 T T V z M 2 I 4 N n l Q S E 5 T O E 9 y V n E v e n d 3 d z h B Z l A 3 N T U 5 e S t m V n V 2 T G N L d F c 3 Z j B x b V V Q S H o 2 Y z V m M n l 0 Y l h O a 2 1 p V V p S b G Z Y O T h z M W F Y b H k 1 Z G 4 5 Z X J W V k s 5 Z V B j Z T R J Y U 0 v Y m 4 1 O T h z a 2 5 w S 2 V u N j d W N n l L N j F S M l l w S 1 N r Q X V W Y W h 6 N W 8 x a T F t e l p p b C 9 W b 3 l N a k p U e n Z I a n h J d T d 1 N 2 t p U 3 h O R 2 p S M m 5 j d U R H U V V Y R m J 2 b n g 1 Y n Q r K 1 R a M D Z k Y k x k c j Y y d H J W N X l X S G V o N G 9 j Z m Z x Q m F 0 V 3 J L O G 4 3 O S t p b H h G c l h j T G 9 y Q S 8 5 c D V 2 T W p m M z E v d i t k a X h Z M G x N V E V T b F V y R m 1 6 U m 9 B d k w y O U F X a m R 1 a l V E Q n c 3 V T J 6 N i 9 2 Y j B 2 W H J 6 S X h v M G I r Z V d Y W D B o U F R 3 Z W d Z Y 0 9 H Z U h w N j B x N W R P K 1 h m Z 2 h v M W F s Q 2 p S b z E 4 N 1 Z N U X N q T j c 5 b X h E a H l B S V F o R T R m L z Y 4 b 1 V N U U J F R V F C R U V R a E J 5 S n B Q Q U w x R 2 8 x Y X J X Y S t Q a D Q x c T V k U z N o N E 9 B Y 1 B I d V R n d 1 l P O C 8 v N z c r U G o 0 N E 9 6 c 3 J D U k t p N H F w c W F s Z X N z N 0 t 5 a 3 F w b k 5 S b 0 5 F b y 8 z W m 8 x Y X l y Y j V O V U h k O F N J R W J S d D I 1 W U h E e D d v V l g r M m F k T 0 c x c T F i c z I v Z l B z N m Z Q O C t L R l N 1 b 1 d y V 3 F z c j R 3 e j F X a j B U Q n A w a V N s c F l H d W o v R C 8 v Z C 8 v S 2 R 2 T W 5 q M G J y V l p M c F V x V m F O Z X V I U n M y Y k 1 E U H p 5 L 1 g v V 3 E x V 3 I 3 O T l s d D I 3 Z H F G a V l t S m t 0 U l d x V l E 4 Z V B D Q T R j T 0 h z M 3 o 1 O G 1 5 V G R 6 a 0 5 m Y 3 R K a l J v M W x D U m g 1 a 3 J o e k s w V X N o d D Q 5 L 0 R o U X d D O V B z O E Z z W G Z 2 W G l D a k 4 v U 0 x Q N U 5 M b H k 0 e G F O Q W c 2 d G V 2 V D B C Q V F K Y k V a K 2 F L O W N 6 R 2 p o M m I 2 e k h 0 N 2 U x e m J Z M H d k d X h Z N W M 5 a V F W c 2 8 5 T 2 p S b z B E Y j Y y V H V C N X l l b n E 3 O F d T c F Z x b F N X W H N G V 1 Z s Y k t z d X Z Y c j J O c G F a b H J C Y k p X c X l V e U 1 w T D E 2 O W R 6 N k 5 B a E l D T 0 o z S 0 p G Q z d 5 O X Z W O X F h S j h n N U 9 J c F l M R j k r M 1 p E e H l F S V F o R 1 N a Z m 4 x W E c w V k J F R V F C R U V R a E F J U V N l R W M x S 2 h S Z 3 h r e l p q Q n U z R G d D Q X d Q W n R t M G I 1 O D Z k W S t y V X F W U 3 N X Q k Z 2 Y j I 5 Y 1 h W M X p U V E N G a F l Y e D l P b F R w U 2 Z z O G V Q S E M 5 e G p W b W Z J a 0 N G S z l X L 2 1 C R j l v Y U t p e V R V N F Z 5 a n J X M X R i W T J 0 c n F W Y m Z x V E p v M G l j T 0 h E M k 5 0 Y l k y c n E 2 c 3 l l Q S 8 w S 3 l 0 b n p w e E p V b E l T N j l h d H c 4 N 0 9 q d G F 0 V z V P U 2 t v S 0 h o d 2 N B c n E 2 d U R C c z J E S z F X a T Y r d k w 5 M j d k O W M 3 W j J O a j R 5 e l Y x b F p X V m x T c 1 d G R j V m d n o 0 Y 1 F D R 0 R 4 O U 8 y N 1 p 0 M m J s e n A 1 S l F 6 V T V x Y W l y L z k z L y 9 4 N T Q 5 Z X d D W U 5 t M m E w a W F q Z C s v Z T d O b X p o O X U z Y n p O d z R F Q y s r Z V l i c G N J V 0 1 w S 0 s r Z T B m c l B Q W F g z O H B q e k 8 v b D d y a G V E b T V l U E V p a 0 Z H N V h G Q z d k K z l t O W V y V k F I e j Y 2 Y W Q 2 N n k 1 Z H V x V D A v W D M 0 O E d H M m x i Q X Z X e W x z Y m 0 2 Z W E 1 d U h 6 T W 5 w d k 5 w Q k Z J W F k y R m p s Q W 9 D Z G 5 W M n U y N G F F a E J B Y 0 h N e U h I M z d J M T E 5 L 2 p h V 2 x w Y k l 1 T F M y T i 9 m d j M 0 K y 9 2 c j F S M m x T a F J n b z R k T y t M d D d Z M k 5 q V T N S b m N R N 3 h u e m l W V k l Y M W h T b D F Z Q k d v M 0 V 4 T W p K c V l P Z z R C R U V v T 3 B J a 0 p V V k Z S Z T A x Z E J 5 Q 0 l B a U N J Q W l D O E N L U k Z N N U Q y Y k p s R 1 R W c U Z F T 0 h E b V h i d G 0 w R U J 3 Z H o 5 Z X B W N X M r Z n o 5 S 2 x T L 0 h 3 O E t C b n o 1 N V V y b H c 1 e T J 0 Z j d D d W I z O X Z X c 3 p O L y 9 u e m 1 6 N S t m W l h s Z W l l R D h x b H k 1 T X J O b X p h S n g 0 O G F V S 1 Z O R 1 N Y e S t X S k Z x Y l c z T n R H b l R p S X F L d 3 N M Q 0 F t Z G 5 a N z J r W X F s U 3 B h a G V 2 V G 9 C Q V F I R X h j V V J G e G Z I M H F W T D l W b z N q Q m 8 x a W 9 j U E g x S 3 Z Y a j F z Y l c y e H N M R F F x O V l k T T J Z T U Z 5 N W N v R n U z Y m d D T U h 6 O G U w S z h t M W 9 t U G o y Z k t s Q 2 x j d U h B Q n l H Z 2 I w S 0 5 I R H l V c F h M R m l S Z n o 4 L 0 J n K 2 Z E a U p p W W 1 N R 2 p X S 1 h y M T Z N W G J z V 0 N 3 c 0 x G N 3 F 2 Y 3 J j Z X p o e n B Y R G 1 R W C 9 o N G V G W m t y O E x G e T R F S 0 h D c m d W V 3 J W c k Y 4 K 1 h J Q X l w U X B n N C t Q R D V D U l h I N 3 c 0 Q U d U S j A 5 V 3 R u V n l j c 3 A y S H k 5 Y k t W e l k y c m R 2 e j Z C Q m c v U U d C e V l u S n l 2 V j A y b H B h V n k 5 Z W x W c G c z S H Q y a l h s S W t G M k F n S U N s T W Q 1 W F h D N W U v Y 3 V H b z J H N D h l U E t 6 K z N w S 1 F r d 3 N M Q 1 d M Z H V I W G Z 2 M 2 d V e T N s Y z N O e m Y 2 O W V 1 b j E 3 O W J L Q n l x c 2 p X d y t J c m N l N G U 4 S T A 2 Z E 9 u V U 1 P R 2 J v T 0 F S Q k V B U k J F Q V J C R U l S M 1 Q z R l B D c C t X S 3 R x L 2 x p b 3 J V M U 5 U M 0 4 z Z D Z k M j d O L 3 Y y N 1 N N d 0 1 K R G 8 2 R 2 p X c k Z s R F F F Q U F u V H A x d 3 R Q V G s z c j E 2 d V c 0 a j h 4 R D N 5 U k p v b n I x N m t x L z J M e G F H R F J v M E V D c H h I e n k 1 Q W 4 3 O S s 4 S G 9 F d V h M c 2 8 y W V d G a H V l N 2 o v d j M 3 W E x s e W h R Y 1 B I b V M 3 d m w y N 2 R u c m J R d m F E M U l Z T U d j S 1 l N V 0 4 0 K 3 Z S c H R z b n F x M W V 2 O H V P U F B 3 T F F 0 R 2 x U b W p S c G 9 y Z m V 5 Y 2 1 K b X p k d m N 2 M z Z k W T R k T z h h M W E 5 Z j B l d U h x K 3 N I c W R P N 2 N t Y l M w T k w y a 3 N G Y X J a Z l B t e l N 4 Z H V s U n B I K 0 R w N m N t W U 1 X T 3 l 4 R 3 R 2 Y j g v U 3 B V c 1 p P M 1 l z V D U 0 O E l T U W t o R D E 3 O X V E b D V V V 2 Z Q b j J 5 S F l L V 2 0 5 T 2 5 U e X V Q T T d l Q z B D M D N O V F d s W E x s e W V x K z V j K 2 V P a 3 R 6 O D R J T V B j d D M v b j M v K 3 F U d y t k T 2 d R L 2 Z y M U l 5 S W l n c X R Y c i t M b j U w Z V Z L b F V B b U R C a E F v c 1 d M Z U x S b z B j W U d S b F J 2 M z U 5 U m 9 3 W W 9 i d z J K U 1 d G V H o v O U 5 F d G x N Z V J j S 1 Z 3 U V d x M l d 4 N D h m Q X h r W F F Q S 1 N s c G J H c E V t V F N F e E 1 a T k t r U 1 J n Y k c 3 T m l 4 U W 9 x V m F x R X Y 3 O C 9 S N D h l W m Z M a 3 l V a V N 4 T z d k d T R t T G k y U E V p Q k h J c 2 t 5 Z E 9 u V m 8 x S 2 l S M 3 Y 3 O C 9 m M l Y z d E 1 t S m l i S 1 J Z V E 1 N d m Q 1 M X J W W H F W e T V N Z z h m U G l R a 0 p J V E 5 t e m N y Z j M 3 c z d P e n c 4 U E N n U j Q 4 Z V J k N G V S a E F F U V J B R V F S Q U V R U k F F d 1 p D S 2 R l Y W o 1 R n d h e X Z M c D N L Z D d G V E p K a 2 5 C e G N j S E Z 4 W V c 0 d U R q O C 9 m M D V j T 0 F B W V d G a G h J V 0 Y 1 V n F 0 c U J 0 N E p V a 1 N w V X V Y U n F 2 V m N 2 S G l S U 3 d z T E p U a G J U a 0 5 z b k 4 x Z G R W c k g 2 R k x D c y t h T l V 2 W k p x K 2 s 4 U E x s e T V X S z B 4 Z H Q y c l N K Y T l l d V l X U m t S R U p D Q X J 0 M z d 3 Y j B X e D N v R X R l V k s x Z W 1 j K 2 Z P b k R 0 M 2 p r R 0 R C a E V m S D Y 5 c 2 s 1 U 1 V o R m F y e G R Q V G s 2 M W J 0 K 0 x q N D Z N a z Q 4 c V V L Y 0 5 2 d i 8 y b V Z N e G 1 O b m p 3 N E N 6 T G 5 q N T l 5 b 0 1 I R H p B M U 5 T V T J O b F p a Y m 1 S a 3 h O b X p a L 0 h 6 O D B P a j B R Q V o x Y 2 V E Q m c z S z h k d 2 R I Q n p 3 O S 9 k b i 9 Q a n h Y T D k r b l V l U E h u S D g r S E d s N 1 V W T 0 R o N D h 5 T m 1 6 W n p F e k 0 w T 2 x V c E d j b k t 3 M 3 l F N l h v S V g v O W Z 5 M X M 3 U E x r a V J k c 2 1 T S j B v Z T R h Z E 9 t T 1 I 3 d m w x O S t V Y X F j Q W Z 6 O C 9 Q a n p 6 e j l w M j d Z d G R u W j J s Q 3 B W a X R 1 M 2 J 5 T k p F b X E x b X N E Q V F H U l p K a j A 5 S F k x R 1 E y c H F L Z 2 t K Q 1 Z o Y V d o S V h G N m Z Y T 3 p v N 3 V W V U t 2 N W d z Z i 9 6 N E 1 Y N S t m c F F 0 V 3 h a a l k y U E 9 u a j J y d E 1 4 N E 1 R b W V u Z T N i d C 9 Q Z 3 d R T W t T Y U p S b z B i Y 3 U z Z V B 1 M 2 Z 2 Y 3 Z m d V h l T G o 0 N 0 c z d D B l a j B a Q 1 d s c 2 F 2 d i 8 1 S 3 o 1 N D l x V n E x S 2 p k d T N H R H A w c V d z W E x r U 3 l H a l Q 0 Z W Z u e D Q 0 Z E 8 1 U j l E e D Q 4 V 0 s 4 U H R x N n Z k R X h N R E 9 m U G 4 r Z m 1 6 W n R L T m J r c 3 k z V H Q y b F Z K R 0 t 2 V m F n W U 1 H R U R M b G k z e l B B Z E J F Q V J C R U F S Q k V B U k J F S V M z U W J G T 0 N o d W F 2 Y j A 5 Q 3 h Z c z R O Y X R X L 2 o 3 K z d O c j F 5 N j l X O T M z N 3 Q y c j E 5 N m h a c z J h W E x w M G l i W n Q y e X E 5 Y U l j T k c w W m l Z c U t 5 V G F W S 2 x i S T l W b E c z a j B o T 1 R t Y m p 4 b z F a b H J k b z B V S j V u R j M 3 Z 2 F G R G g r b z k z N 1 Z y b D E 3 U 0 5 I T l N z b S 9 m d m p S d j N s e D V y b E t w c U Z x M U t y V n E x Y 3 E y c G N M R G h 3 K 3 p E Q 0 1 6 T l R Y R n l z c U t T c F V x O G V X W F g 3 S m d 3 U U p t e n B 5 S m k 0 d E x u d W R v W j J m S G h n M G I r U G J i Y j d s e D R 3 W U x G e T d F M U 5 R M D E 5 Y 2 t K Q 1 F v e W N n W G x T b F R S a 2 t r e H N m S E s 4 b n Z q e i 8 r V 0 c r N 1 g z N z V S W G x Q Y X R X c V J m M z Y 5 W E 0 4 M 3 M y Y k 4 5 R n F 0 V m h h V 3 Z M U l J 4 L 3 h 4 e D k v Y 1 B M a 1 N i M G V 6 M 2 t K Q 2 d y Q 3 l N a U k 4 d V h M N X p q O E x U K 1 Z 3 b G V 1 W E t G b X p a c k t o W X F 5 W m N 0 e T V N a V J i Q 3 Z O V z d k d W 5 X d E 1 6 N T Q 5 N D Z l Z m Z s S z J y V n U z T H J W c T F h S j A 2 Z E l r S l N Y e D I y K y 9 N W F R v V U Z x M 2 J z M X Z 2 L z N H e n o v L 1 R P L 2 V 2 Z k h 5 O H V M c n I 3 O G 1 J a U t D b U p n W W F 0 V 3 F S Z C s r Z m J s e j U 0 N n l i e m M z T j R Z T U d h S j N 2 R W F O R 2 h F U k V j S E Z p e G Z 4 O V B U V V c z Z j c 5 b T J N a l k x e G R u Y k c y O X M 3 M T U r S F V Q a W V M Y W h P O H I r S k w v a 1 Z v c S t 3 S U F p Q 0 l B a U N J Q W l D S U J p S V N B b 1 h n a X B W c W p C O S t u U k d q e D V O Y 0 h B d 1 c 3 W n M 0 Z j c 5 K 3 l 4 Y 3 V G Q n Z t T l d Y W D M 3 S j F L b F R x V k N o Z 3 J M c y 9 m Z m Z W e E x K S 3 B V c V M z S k x 4 O H J L S 3 R l a G R 2 Q y 8 y K 0 5 6 N H V 2 c l M 0 O G V Q Y m g v L 3 o 1 O S s v W U Z 3 T X p N R E 1 p b 3 B O W E Z Z R 1 p t a H B X V k Z j N 0 9 6 b 3 d j T 1 R L U H N 5 K 1 l E e j c 0 Q U Y 5 Z l g r c l d y Y 3 Q 3 N z c y b k h E K z c 5 a G s y T m p a W V d s b 3 E x Y W d x b F l w L y 9 l d G Z t S m l Z Q U 5 D M W E x Z W F O M i t l c n l w V m 5 k S 2 x T e k 4 z N 2 x 3 M E d r M i t X Z 1 R v M 3 B m T V N w V X F o Y U 9 q S T Z O S G o x W j Z 6 d G F v V V F N L 1 B 6 O G 1 U N T V N M T Y 1 Z D l i W n Y y N 1 l 0 R n k 1 Y 0 l E Z z R P T n V L N k 1 5 N m Q r L 0 9 s a T F i K 0 0 5 L y 9 r U G R 1 b l d K a V l s a D U 4 N m R 4 T W J H Y 3 Z 2 M m J W S l N V a 2 h Q V D B l c j F T T E x z b D U 3 Q k 1 p N D h G Q 3 Z Y a j E y N 0 5 q Q n p K a 3 o 4 e n k v d k h v S 0 h 6 b H l S Q z l 4 N 3 V q b 3 l C O S 8 v S 0 g z W G p n N 0 9 6 T n U z T G h j O S 9 Q W F g z L 3 g 4 T 0 Z E V k N v V n c 0 Y 1 B C e k w 2 V m J k b z B Z S 0 R C d y t T b E p R R V F J Y 0 9 I V G h 6 N W d 3 Z m Y v d 3 h h V 2 x w Z E 8 z Y W x l W E x s N U 9 Z b U 1 p S k V 5 Z H d j S E J n L 3 Z 6 N U R C c z J q R E p s e W p C b X p C Z z Z k K z Z j N V h p K 3 Z y N 0 1 t a l d M M k 5 o W X B a b 2 N N a X F J Z S 9 U b 2 d i Z T N k N 1 o 5 d 0 l X a U p 5 Z G V C N G 5 x Z V c 4 c E N J S W d D S U l n Q 0 c r V j U 0 Q k p X b H B h b n N W S m d p Q V V q R z R B U F J s L 3 o 0 U j h 5 c j V Y U V R H U j Z v d T k 4 Y W p Z M D Z w S 2 I 5 Y n c 5 d W Z Q b i 9 Q c n I 3 O F N I Q n l z M 0 x K d W J H e E 1 u e j U 5 Y 0 h k M 3 g 4 Y k d S d G 4 y N H N X T F B I e j R F R 0 5 q W T J 4 c 2 J Q U V N 4 Z 0 R y M T Y 4 S E 1 v W m 8 1 Z G F 2 T 0 t k d H R W b 3 R s e T l m Q n F C Q 2 h R c H Y 3 T 0 N z b E p R V T R 1 T G l B U D N x N T d O b n o 1 S 1 d s a 2 F K R W l X b 1 V x V k t u b 2 x 4 b m N P S E R 3 T V p T Z E t Y N 1 p u N 0 1 t N 2 N 1 S k h q O G Y 3 K y s y L 3 E x c T J y U E 5 k c X R V U k Z S U U h R c 0 d G R D V Z U E I v Z n Y z c 2 J h M n p 2 Y 3 h k U W x p c l Z h T E p F b X Z w U i t 1 T G l H Z G 4 x N 0 N P d W Z P b l N N N k 9 s c X Z a Y 2 V U S j A r d 3 N M R E l k V C t S a 1 p I V X F G R k Q 3 e j I 1 Z X Z V c T F h c F Z 5 L 1 p j S H o x N n h Q Y n Q y O W 1 3 W V F P U E h q M E N N a X J 3 Z S 9 Y c W h Z Z U h 4 M H N Q R 0 J R S 3 g x U G Z q R j g 3 S m V l K 0 9 i O S 9 I Q j B k d T Z 0 V X F t M 0 F 0 c 2 p J U 0 R k R H h 5 T U l n d k N t Y 1 h K e U N w U W t 5 V k 9 y M W Z h T G p v N E 9 N b l E 4 Z 2 l B S U w 4 b E V y V m F u Q W M 4 a k l 5 T m Z l M W J X e W N u c G t p U k p k d H U y Y m R N Y n h D N E l 3 c X Z y M H F V T H Q y N 2 Q 0 d m 5 6 N S s v R n h z W m V N b l E 4 e G N V Y j g 2 W D h a U 1 I v a V F 4 Z 0 1 l Z T F 0 a F V 1 a 0 N O S G p o Q V F F T U N K R X l l Q W p K N 0 J i Z H U y c F g v L y 9 0 a m I y K 2 Z Z U T F n U W h J S 0 p q N D l u O C t i T m J O M j Z s Y l M w T k F E c T F x M U x 2 M z c 5 N k 5 T c E U w W k d S Z 2 F P V U F D U k Z C W U V R U 2 l P U k Z K W U V J U z N o R U d U d 2 8 2 T 2 p 0 K 3 B W S 2 9 K S G g 0 Z V R K N D g r W F V m W G h E Z V d v Y 1 B I M m J N b U R F Q T V 5 T W p J O T g z Z E R 6 R m l X Z 2 Z V Y 1 N h T m 0 x S z A 2 W k 4 r Z W V m Z j F p e l p n M T c 5 K z d s O T k 5 L z U v Z m Z m O G Z C d 1 F G d m I y K 2 F O V 3 N t R W x h Q z h C S m t X U 1 k y T n B Z T k d 6 W W 9 i U z B r U 2 F K S m t 5 W U 1 I R G d 3 M T h H U G d p Q U l n a U M 4 b T l S c T l S O U E z Z 0 1 w Q k V F b 0 V y S X M v L z N v M F N P S E s x Z X V w Q m c 2 b H R m S n l N a G 9 n V m F y S F J n Y 0 h H e D E 5 T 2 h S S 2 x l d W p M b T V 1 Y U h E R W 9 S a V M 2 U F I 4 U E R o U T g 2 Z l A 2 O W J K S z Y y R k p C S U N y O G 1 0 V 3 Z Y W n Q 2 O G V k e S 9 m N S t B Z 0 F E Q 3 d z S 0 l p W W x o d 2 9 R S l Z L d F d E U j h m S H p w M j d L Z 0 1 v Q k 1 F S V d j Y W p Z W k R o d z d o N y s 5 U G J H d 3 N r T k V m d T A y Y k 5 u a D d l L 1 B l Z S s 4 W k 9 F S k J F Q V J C R U 4 1 Z 0 l p R X N D Q V l r U 1 Z M Z D h 1 W E x m M 0 R s e X B W S V E 4 Z n l P a 1 Z F U k 5 4 U 3 E 5 V 3 R n U T F Y c m x 4 c G 1 O M W N I Z U h O S X N 1 e X V M d T d l S G d B a k k r T W p O e G g 2 R U N L R z V F V W Z z M n N y Y T J a T 0 h F a U k w Z U 9 K Q 1 F r a E p D U U V H N 2 N 1 T U h j d V h Q N T R Z Y 2 Y 4 U F Q w e E 0 z T n J V Q T l a U V h o W F p H Y 2 5 N e n U z Y n N K Q 0 F q Z 3 h v M G J B R m h h V 3 R L O W U z Z j Y 5 K z l Q K 2 Z M b E R S e W h J Q W l D S U F q R l J V U k V o S 0 Z E R U l S M 1 R 2 Z n U z Y m w r L 1 R x e U x D Y 2 F P a F p E a U l 5 T V B B V T R P a m c 0 T 0 V p U 1 Z G d V N K R k V W O W 9 i U 2 F y W H Z H U m t a V 2 N p e U h H d m 9 X S V F j U F F k d T N y b H o 1 O F R O b X p l Z k d q c V k 0 a 2 d r a F E y a 1 J J a 1 N l S G w 1 M G I 5 L 2 Y 4 T E R 3 d 2 t N R E 9 U T W 1 U U D g r T 0 9 Q c k Y 2 O W 1 t N 2 R 1 d E c z Y j E v c z d P d 0 1 I V 3 F C Y U R R Y W Z 2 M z F W N 3 A w N m F L M H h O Q m 9 O U G o 3 K y 9 Q U F A v O X c 4 K 1 p O L 3 Z P Z i 8 x Q 3 F W Q 2 t T R X h N W k 9 Y S W t k Z X J V b 1 V 1 W E x u b 0 Q 1 Z 3 F E V n F 2 b D N y M T d y N 1 N Q Q 2 h V c U Z H a V l X b H B h R 3 F t c H F h U 2 1 w c E t T a 2 t K c W F p b 1 Z L M W J N Y z B C Z W J H e X N N a W p R M n R x Y V N a T W 1 G Z W k 0 Y j d 2 N z k r O F R H a H B L V U Z B U V N V b E p B T m p Z M k 9 E d T d r N n Z Y c j B 3 T X p N e m N J U 0 N J Q W l D S U F p Q 0 l B a j V v b z J K a V l r Q 2 9 n d 2 R p S k F 6 S n l l b m V Z Q j F W R l R V T 2 t Q S E l n a E Z S U 1 N G R F V 5 b F V 0 R 3 h Z M G M 2 Z H V 4 S V p H U W s v d j c r S E Q 1 O G 1 L M W J 0 N 0 o x N j F a Y X R t e k p n Q U V E Y 0 h K e U t o Y T N M U X d i T m 9 5 W W 1 C a X V Y c j N L M k x G a k F U Q T J O d W J X c l Z 2 O C 9 2 d n Z B Q V F G Q l R G c z J E Q l d y R m p C M m J O b n V Y Z n Z I c U 5 H a m N x e X I 5 O S s r N D B 2 d n Z p a X d E S G 9 x a j V 1 M 0 x o Q m p 4 N D l Y d U Z z U U R j W j l 2 c j E 2 M H l a T W d X T l J x U D M z L 1 B u e j V Y L 3 A 2 Y W 1 v d F Z x c y t 4 a n p K Z 3 h l S H Q 3 N T N p T X U z Z n Z N b l h x V k 8 3 Y 3 V R U E F l K y s 5 U j B w S 0 N o W V d G d m 1 P O D l 5 N W M y e m N 1 S k d U S j A 5 e T c 5 N D l 6 T T N O Z W Y v O T k v S D A 5 T V R a M m J t Z 3 A v M 0 d 1 S G p 4 S X N I Q n d X e m Z 2 c D M w O U h R Q U d q W n N T T i s r Z l d u Z n Z u M n g r R H N o Q 0 l J Z 0 N J S W d D S U l n R k N z U z R D W E x z d W w v S D h z R 2 p r Y 1 F p b 1 J J Q 3 I 5 Q j F H b z F h c l d h K 1 B o N D F x N W R T M 2 g 0 T 0 F j U E h 1 V G d 3 W U 8 4 L y 8 3 N y t Q a j Q 0 T 3 p z a k x I e G 0 v d G o 2 O W 1 6 S n p F e E 1 h e G J 0 N D R X T F Z v d 1 p N a V F M T n V z V 0 x H Q 0 Z T d F d L T S 9 2 M z c 5 U G h 3 N G R B T m k v Z j M r M l Z i W G 0 1 d W E 1 S m d C M W l k b W l V c U p F Q 1 I 0 L 2 Z v e X h z V E h H e H N h W W 0 1 c 3 J q K 1 B p N G 9 D T W 4 x K 1 p N b V V 3 T m p i R 3 h N U k U r U y s z V m l D M 2 I 5 O W 1 4 S W d S M 0 x s e k I 1 V k t o U 3 p M W E x 4 N G t Y S G p 4 c k Y 0 O G V K O E o 0 W i 8 r d W t u O X U v Z n J 6 e F B U a z R t S W l L S k E y N G d B Q U F n Q U V s R V F W U 0 N p S W d J W n M 2 Y 1 N k Z X V Y V i 9 w L 0 Y 4 b n J W W k x a R 1 F r N j l l d j U 5 Q 2 h R d 0 F Z R 1 J u U m 9 r V U x 2 T D I 5 Y 1 h S M E 5 I Q 0 V n a U F J Z 2 l B S W d p Q U l 3 d H R L c l Z h c m d X b 0 F E Z z R P e m p F e E 1 m c 0 1 I S k l n R k l r M 0 4 3 d j R E c X R S b 3 d Z e l p z e G c z T G h 4 Q k F Z R 3 N t M 2 J O c z Z k T z h m V X F W T 3 B X T E V p M 3 Q 3 Z X V M c T Y 1 d G 1 T d 0 J B N m Q r N 0 0 5 d T N i a V l p S V l N V 0 t G Z F N z V 1 p Q a z V H U k t s a X l K V n F 2 b D J y V n J R T W F 0 L z l l d l h 3 Z W d a c z J h S k N R a 1 l H b H B x Y l N j Z U Z H W E x s M X l u Y 3 g 2 N 3 R 3 N V R w N D h x Y m V z Z X Z Y c T J m Y U t 1 M z M 3 T m p O b n p 1 V E V p U k 1 B a k J n e E l 0 d m t 0 Y z Z w V T Z m W X R X c 1 h y V n E x e W 5 h O U x p b G N x V k t s Y k g 4 b W N Y R n h 4 T V h G T V h Y c V Z M M 2 x V V k Z S V E p r e W h Z Y 1 B I d 0 l 3 Y 2 V K R U 5 C b 0 5 m b j U r U k V a R 0 1 t a l F J Q l l 1 W E l p T m p V M k 9 z V 1 Z X c D A 0 Z D J y Z H Z q N V d W R l l j T 0 h X T G Z 2 b 3 p m V z Z 0 V 3 J T b 1 d T Z U c w d E R U M j c 5 K 1 B 2 N y s v T W o y M F J J a 1 N k T 2 p R Q V I 4 Z m 4 z e S 9 E O E t i e l h 6 a V Z W S V g x c X h o N k R n R V F S Q U V R U k F F U V J C e W 9 I e U J O a k l 5 N m d 1 S X B M R H d W a E p K N F R k W T J i S m x H V F Z x R k V P S E R 1 W G 5 u M z l t M D Z a T l h M M T Z s Z m 5 6 N T d O M D Z W S T h Q R H p v M m J N b m x T d F h O b l N v Z W l a T m 1 z U 0 p F e W Z v M 2 J 1 M 2 t 2 Z 2 N Q M z Q 4 V F p z M n B V M m J O Z 0 N z W E x r U 1 Y x Z F h B S l l 2 W D Q 2 S G h 3 Y 2 Z m d m h o a n B X e F c 3 W n N l Z V c 0 V W x O V E N R b 0 t Z c z J h T l R 4 O W 1 0 R 0 R 2 R 1 h M b H J p N 3 U 3 T m 5 6 e D R 1 W D c 1 T T c 5 N j l L V n U y c k 4 3 c k x s M j Z 4 T 2 J O b S 9 Q Y y 8 2 N W R 1 M 0 p k c j B z S 1 A z L y t u S j k r K 2 9 t M W E 5 Z W k x V 3 F S S k l t S k V 5 Z m k 0 Z U V C d 0 5 P b l Q x b X h Z Z 1 V Y T G x 5 Z 2 I 5 K y t q Q j A 3 b H A 0 O W U r Y m F Z O W p M e T R 0 R 2 p S b 3 A x Z F R k d W 5 X a l E 0 Y 0 9 Q S H o 0 a 0 x 0 M z c r W V p 1 e U V s S l N V U k Z o Y k d 1 b l h y b E Z q T G x 5 K 1 B t N X N i b n A 2 Z V d G c G F H a m h D b 1 R D c H l 0 Y k E 0 a X V 1 R 1 R v T 1 F S Q U V R U k F F U V J D R T d N a X l Q R E R U b m N w Z E R C b U x J Q l N s N H A 0 V V B p M V Z 0 R z l n N k N D S 2 1 x b X B L W D M 2 O U 1 I Z D N a M T k r L 1 l S R 0 J o S W R I U T B h O W F z S V N B Z 2 d F N m R P d U h w N l V t O W V 2 V U 1 I U 2 9 B Z G V 2 V 3 B X N 2 R 1 Z 0 R V c T F j U E V 4 T V R s a T V k U 3 N Z Z E d G a 3 R X Y k t F e E 1 S R W 1 q Z H Z u d U 0 r d z h Q R E t W K y t m S T d y Z z R L Q 1 d M U m 9 V Y m J y R W h N V E N R M E 5 K V G c 0 V 0 J r O F o y N X V U a 3 B L Q 2 d j U E h 1 V G t 5 W l B N b X p l U G h J U U U x c T V k U z d k d T N m R H k 4 c U p x M W F v Q T l P a l J n e D Q 5 Z W 5 E b X p K b H M 5 e j l n d 0 F B Q T V z K 2 Z U N V V x V m J L c 3 I x M j d O c W F t c G d E O D l k Z G Z M R n k 0 a 1 B q N G V D Q 2 p w L 1 N v V W F O b z J y U X B W N j V j Q W F C O S s v W W t K e W V 6 W W N N R 2 5 q N T l 5 a m Z m Z k 1 Q V 3 J W c 1 p Q b n c 0 c l Z x M X l y Y U 5 o b 0 9 E Z z k 3 e l o 4 K 2 V L W W 5 2 N n R X c j U v a S t H Z E t 0 V z d m W X N t V U x t e l p 0 N H R t e l p 3 R F k y Z G 5 S c D A 4 Z j N O e m M z d W c y S 1 l J Z 0 N J S W d D S U l n Q 0 1 M Y n g 5 S F I w V k d T S k 5 0 T W k 2 b z B h d F N v e G F s V H A v N D B V R W l D V U d T S 2 R k Y W w 1 R n d h e X Z M c G Q 2 Y m h 0 e V J K d U x p N D R P T G l R b H h j S F A 3 K y 9 o d z R j S U N 3 c 0 R E Q 3 d z T D Q 1 S k 5 Q R 0 R o d 0 l K O T g 4 a 2 1 1 V m F W R l p j V 0 t G Y X h j d V Z K N U h o R V J n W i t m S D F a V 1 Z 0 a l k y T E I 0 O F d K b D N Y Z m Z m Y W M 4 V G s 5 U H A y e l p z d X p k d T V l O W U v Y 3 l h O W F z T F B 0 d T M 3 N T l n Z U 0 1 Z H V 3 W W 9 h R 2 g v U G 5 u b j Z T b X B n S V o 3 M k g z N 3 Q x e G N Y R l J C d U d a b U p q U X Q y O W Z O b T N h e E t O S G p 3 Z 0 p D U 0 U w T k p U T 2 5 U c 3 p h T k F n S m F t c V M v N 2 1 a T X F V S 2 R r d T M 3 c D F L N 2 E y d H V 6 Z n Y 1 K 0 p F e W Z x c m R O c X R T e F p z b 1 F s U z V i a 3 V 1 O E x G e T R 3 Y W R J a 2 x p M W J S d V B H a l h Q Z E 5 q M D l u W m t 6 W j V L U 2 t n S 0 F 1 N 3 Q 3 c n R 1 L 1 R y S X N j L z c 4 Z V l L Q 2 d 0 a T V j e W V 5 b l B I W F Y 2 M V d N M k R B Q U Z x M m J H b m d D Q V Z C R U F S Q k V B U k J F S V I z b F N S S l d T c U Q v O X R D U W l T R m h i Z E 9 z V T R L d j h 2 c z d l M V p z R 0 F C d D I 3 Z H d 0 L 2 Z u M T I 3 Z G 5 I O C t I R 0 9 I e j l P c l Z x M T h Q S H h v V T J i T n B p W m 1 S a z B 6 c k N 3 T U F B d V h y e W 9 0 M 3 p Q b m o z S z Q v R H d j T D F 0 Z F V s a F k y T m p T c F F v O G R M S F B u c j B x T j V 4 S E I w Z C t m e n p 6 N 0 c z d H l j N k 9 s c F p Y c n A w Y V l Z T 0 h j c k F n U V B a d m 4 w N 2 E 5 Y X M 0 Z T d k d S 9 6 e X l 5 O V V x V k t G W W N P R z Z l M T M x c X h a Z W h Y Q n V 2 V T V M Z G R 4 Z G 5 i R 3 p j M k 5 Z O G V P T V h I a V J D W l B u b 3 h X c T g z e l B P Y k 1 t Y 0 9 Q U C 8 1 S X Q y N 2 Q 4 a 3 d J e T d M T U Y x O T h 3 Z D Y 5 Z T R H T U t 1 Z G V 2 W H J s Z V l 5 a X B 0 V n F P W H I w S 0 9 2 V 3 J W T j Z P U n N i R y t Q c z d J e T N 0 e m Y x N j l j M 2 N J V E M 2 L 0 p z U V h X U y 8 w M T h 5 Y T h R Z l l V R l F S Q U V R U k F F U V h p a l N K T F V Q N X R s c m 9 h S V J S Q 0 t t a 2 d L R j N O V n F s U m g r d l R w a k I 0 O W 1 1 R G d Z R U p E U T d s M D Z S S y t 2 c j c 0 K 2 Z r e F l N Q U F 1 b l h y b H F W U G J s S G 8 w c V V M T l d y V T R N c 3 Z 2 M V N X Y m Q y N n R j R D d r V 1 V a c l Z h T H M 3 T X p C d z R j S 1 B E c j A 5 U F R B V 2 p S b 2 d V Y k 5 t e W d h Z E 9 t Z U h s N T h k R k h I K 1 g 2 T 2 x O V F U z c j M 3 a z M z N 3 Q w S k N R b G g r L 2 J 0 O U 8 r Z j V m Y 0 J N M m J N e V B i M U 9 T M 1 B U R m R O Y k d w c X F p U k g 4 N k 5 E a H c 3 N X F 2 N 2 V 2 W H U z a 2 d q M z h 2 S l N x c U V O S l N V b G h U M T c 5 d U R 2 N z g v b H k 1 Y 0 J L R l d x R k s 2 d X J n d 2 N P U E N O N j R j d E Z E M D U 4 V H B J d k p r O V R R U k J F Q V J C R U F S Q m V H Y z V P V G w 5 Q U d U W G w 3 T 2 1 v N l B q e D l I U j B m b i 9 F a T h J e F V D e F R n c W 4 r b U t 2 d l h N Y V Z h V z N 2 c T F 3 b m 5 U V n J 0 N 2 U z d n o 2 N j Y 4 R U J 3 Z H o 0 Y 0 l G R m k 5 Z X p J O C 8 v a 2 l 2 W H I x d 2 Q z Z k h 4 c 2 F t e U d L b 1 Z x M W F s b j Y z d H J h M m Z Q Y l p a L 2 w 2 L 2 Z q e D Q y b l p z a V U 3 Z H V 4 Z z V z e V p y e H p Q O G V Q S D J i W n R t O U t i O X M 2 Z E 8 4 c T Z L b F d x c 0 h Q b l R 1 V j U 1 b l V B Y m R 1 M n B W K y 9 m d G 5 1 O T R j Z m Z x Q m F 0 V 3 J L O D U 0 O W U r Y T Z Q R E 5 U V T F P M m J k d k d u R G x 6 Q 2 5 R d X Z y N i s 5 T 2 p S S T g v d G p o M D d C a 0 Q 5 K 3 Z V W k 4 y N W N n W T V S b U I 0 O W V z V D I 3 Z H Z a c 0 d F R G p 4 N D l B c U J T c F V y M D Z 0 V U x E d y t Q S E F j S 0 N v S W d D S U l n Q 0 l J Z 0 N J S W h a T m M 2 U W t l b F V 2 V U R S R k p Z Z U t z V T Y 2 U 3 d S d W E w W m 1 s R E x P Y T h N M j J G O D J S a V l x S U 1 S a n R 5 N U F n Q k F R R 2 N P S E d D d 0 1 C Q W d v S 0 N h T n U y T G Y z N z k 4 Z m U z a j d i Z 1 d W R j R l c l Z x L 2 5 h N 3 N t V E o 0 V j Z Y Q 0 1 q S T Z w V n E 4 Y U h I M z c 0 V X E r U G l J a k l j Z m 1 s U z V m e X Z m e D F L b G 1 5 S k R W c j F z e X p L c n F v e E 1 m S H M z b n p a c l p 1 M 1 V w Y V d o c V F N W G p R M D l N V F Y x Z F h q S X l N R E J L W E l B a U N J Q W h D W V h y N j l D b E J R V U Y 0 Z W 5 v V 3 l z V n V q V V p E Y 0 h B d z F h d F h w M V d y V n Z s N m p h N E F v S E x s e W t 5 Z l B 2 M l Z Z e W h 1 W W 1 O a k F h a F F v V U t X d T g 5 T 2 5 q e E o 2 Z E t s S 1 Y r K 1 B O Y l c x b 1 l J c j l B a 0 p D U X d m U G h 3 Q V A 3 e m 4 v O V F y b H c 1 Q U d K a V l r a E t T c U p w M D Z a W l B t T n J O Q m 8 y Y k 5 o Q W 1 U S m w 4 b D J n S X d n Q 3 l M T H N s V X V l c E N z d y 9 q V 0 d J d 2 h G c m x n b m h Z W G N O V z N h b E t a T m 0 z T G h 3 Z 1 h X c m w z T D N y M T c r Z j M z M y 9 u O T k 5 O X h j S E R B M j l 1 Y l p z M m F 2 Y l p F M 1 p 3 N W M z Q j F 6 Z H F L N T h X a 2 J k Z X V Y Z W 5 h d F N z Q W l 4 W X Q 0 d n I x N i 9 U c T F Z d G 1 6 W n J w Y l Q 5 e j V r e G x 1 O W N w S U N D Z 1 F N d H p r M W Q 3 a m V 5 c W p Y T X p l Z k x r Q X N m d 3 F t U l p K a l k y b G c w Y k 5 2 R E h I M z h B R 1 F Q O W 1 q U n B n c G V Y V j U 1 O W t B V k J F Q V J C R U l x V H E x Z X Z N b n I w Y U c 3 Z X Z F b F V W Q l E v L 1 B B R F J r W k d C U z V F N k 5 t e k o x O T g 4 U V Z w Y V d u M D c 5 K 2 Z p e G N 2 W W 1 W b G h Z T 0 R R N z V h d n g w N m R B a U F t a l Z y d n R S N U Z I Z m U z d D R B O U 8 v Z m 5 3 a 1 R K a W p M T j I z Y X h Q e j U 4 d 0 V Z T V d J R V E 0 W U 1 5 W E V m Q m I x N 0 x 5 Z k R o d y t u U W 9 V S 1 d R W n Z 2 N H d Y Q z F P Z V A z L 0 8 z M y 8 v R G F B M 2 o y V F p z b V Z F U k V S Z 1 p X V k Y 1 O D Z k N m R x M U s 3 V n E x V 0 x 2 M 3 I w c 1 c 3 Y U 1 x M W V 2 b 2 x L c H N M Z T N w M T Y 5 L z k w T i 8 5 b G 5 u K 1 c 3 Y U N j L z h R b k M y N k p S b z B i M U p F b X l 6 M l d U V 2 c 0 T 0 R r N H h N V E Z S c n k w b 1 F T a G l J a W 4 4 R H F o V H B 3 N 3 o 1 c z N q L 3 Y z N 0 J B U U V F Q l l X U m t 4 T U R C T W 1 U T U R H e G d a d m I y O D Z k d X o 0 U 2 t Q Z H N y T n E x U 3 F j b k p 5 V T U 3 N i t 2 d m o 2 K 3 V i N z l j K 2 V Q U 0 1 z T E l 6 R X h F U n E x S 2 l o S k l W M V p z N m N t V z J i a V h u e j V 0 R 2 h R N G N z e S 9 Q V G d p R 2 4 x Z z Z w c W F r N U p u Q n p h a C t S S D d h M n R n W G F Q a T g v L 1 B B R H U z Y n R v b V B I a m t Y Z V B r S 2 o w W E R v M E N I O C 9 m M l Z T Z z B 6 T X p O Y 1 h G e n c 4 Z k h o d m Z m Z U s 5 T G p D N E l n Q 0 l J Z 0 d F S z F h d F d 3 d H J i b T V z M m J I R D E 2 b E 8 r K y s r N l Z M c 3 l i b X B y U 3 N H R k R M b D Y 4 e U 1 P S E Q x b X d Z Q U Z m Z m Z W V k l V Y W N 2 Y 3 h K N 0 t w V n E 3 S m x 5 N V p z a D F S b j N p N G 9 L R W d 2 d 1 p q Y k 9 w M 3 o 1 O C 9 q N m V t c F B I O H h x W G o r L 0 h t M m J k d E d S R V F F T j I v Z V J L U F J V S 2 x T S l p v M 2 I 4 N 2 d 3 W U 9 4 c 3 J M U z I x N m o w U 2 p 0 N F Y 1 M D h P Q k J G a T F h c E R 4 Z n Z u d z V 5 N W N 2 e j d M Z H Q 5 O S t T O X U y Y m R t M m J W d T I r e W t v V D A 5 U E t s U 2 9 v T G V z U z V j d W 5 E N T l H a U 1 q S S t y W H I 4 L 1 p z M m V W N G R 0 Z H V u U W h M U z J O L 2 Z 2 M z Q r T G l 3 c V Z M b D V U R T c 0 d G s r W D k z e F d h Z U 1 m T H B w N T l 5 O W V w V j d 0 K y 9 6 L 3 I x N j F t L 2 Z q M 2 x 5 N W Z u d 1 l N S F F N Y l B k T U t F Q 2 R u K 1 R I V H k y N 0 p 2 e V p J b H l u N E Y 0 V z F s Y k d 5 Y z V 6 Q z U v N 2 F R R U V s a D R h M G h r c 0 x 2 R U d 0 c m F 5 W k 9 u T W p J a 1 N N S k N R a 2 h K Q 1 N F N j l l d k 0 z Z n V Y S D c 0 N F F j O F B U M z U 3 T F B Q S 0 Y r K 2 Z L R W N i L 2 5 5 N W Z q N S t l a 2 R 2 M l R K a 2 x t M n k r b E t k W E J 3 T U l t S m l R Q W t K e W V q M V d y M V B n a F p X R m h n W W 1 L U z V Y V 2 1 w c W F 2 R 2 5 v V 1 o 4 K 2 V a Z k R n d 2 J s d W s 5 d F F 0 O W R 4 U l Q w N U 9 W b X B W b D Y z Y m g x R G h n e k o 5 d j E r V l U r Z l B t W F h y b D B F Q k F S d z Q 4 W U 5 B Q 3 d 0 T G V u V 3 J S c 0 R C Z 3 d v d E Q 4 L 2 d p Q U l n a U F J Y n l K a l k y T y s v Z l p i K 3 Z U c F E y S m l J c 0 h C d 2 J S c T F Z b 2 p S N D d 3 N k 5 F a l J v N G N 5 Z l B u e n h r O G V M Q X l M U G o 0 O G V N R U J B U V F H U m t K W k 5 6 U j E 3 M T d k M l d m W T h h T T R Z O C 8 v a U F w S 1 l u Z H U z Z l R 0 V 3 R Y N 3 Q y N 2 w 2 O T R u a n g 1 d 2 8 0 Z E 9 3 Q 3 d 0 N 2 V u V n E x Y U J U N m 5 t e m R 2 c 2 1 y V k t r Y U 5 H b F h n M T c 2 S 1 U 2 Z E 9 N V 2 p R S U w z R U o 4 R D E 2 O W N K R G c 3 b W p 6 L y t Z T z N h d F Z T c F V v W E R o d y t 6 Y 3 V W S 3 l w V X J w L 2 N k U T J m U G 5 q M z Q r d m 9 x U T Z j T n p k M 2 R u V j I 3 Z G 1 G b V p z Y W N P W E 1 J R H c 5 W G t z S 3 p a c z F p N 3 R 5 N X B L V 2 w 4 Z V R K R T V 5 Z G 5 i T W t o U k 1 T R W p o N z l p e D J k b m J L T X B W S 3 h l T E Z p K 2 5 W c X h k Z V h s N V V y M T Z k M m J O b k s y M z R k S W x i U 1 p K d 2 R Y W E 5 z N l Z j W W N 4 e E V Z U z N S V 1 J r c E I r Z y 9 P T 2 l W c X Z s L 3 k 1 L 1 B Y M D N C Y 0 V B U k Z M N E h W U 2 l S Q W 0 4 d k x 6 b z M 3 O C 8 0 Z U h o Q k F Z R 2 N 1 Y k 1 H W D c 4 O F V k V 3 I x N U 4 5 K z d k O G Z E d z B Q c 0 F r b D l Q b n o 3 V m U v N 3 M y V F B s O G J o e D Q v T F Z Q Z 0 l 5 U G d p d V h y M W F l Z j d 6 e n o 5 e j V z d 1 o r d l R w b z d l L 0 x s M j Y 2 Q 1 d L W l Z s R 3 E 5 W H k 5 T 2 5 U T F A z Z D V z e V o 4 O U s z a U 5 u W j J m S H R 0 O T l t d T I 3 c T F L b E F S d X V H Z 3 Z Z c 3 U z T G x 5 a 3 Z G a z U y U 0 p V d m k 1 d W F t V k F v W G R r T D Q v d j M 3 a E l h R 0 V o U V V S R k p T R W d B M k 5 q Y T R 1 N 3 Z U c z J k U H p N M 0 5 D L 1 Y 0 Z 2 l B S W d p Q U l i N n F L R l N 2 a T Y r d k x z b V h M R 0 R O b U R K O T g 4 Z 2 1 R V W J U Z z d P e k 1 4 b z B i b V Q x N 0 5 o c z J i T U R N e k l 5 e l o 4 O W l i R 3 h N b H k 1 Z E d E Q m d B T F Z y M T l i Y l g 5 b X l a U m s 4 Z U R C T G x 5 N 0 Y z Z D J k R H o 3 N G d O Y X R X K 2 N y b G d j U E h p a k p 2 W W t U S j c 1 V V V o a G c v Z n I x Z E 9 u U z V i V z J v M 2 o y N 0 J t e U x G T 3 p a a z J j b l o y c F d M R W k x N j V k S X p R M G x M U z B O T z d k d T h m U 3 B V d j U 2 c X V 2 U 0 V 0 T E l 6 W T J G a U 1 q S X g 0 L 2 Z x e n N R N V p s b G k 1 Z G l y K y 9 Q N 0 l z O C t H S E h 6 S j A 2 R k R L b F N 1 b l Z C U 2 5 w Y V V 4 Z m Z w M D V i T j N 4 W W 9 W Z 2 F 5 R k c 4 K 2 V Q Y U 5 i d D I 0 O G Z Q Z 1 F 5 R 2 p S M E t S S m s 1 Y z Z 0 d z g r K 0 l C b X p a c H g 4 T 0 J C Z n Y z M V Y 3 M W l s b X Z Y c n J G e j U w N k 1 q W T B a T U d C Q X R n V W t T N W N 1 S l R R M G x K O S s r a 2 x a R m h 3 Y 3 p M c D E 2 d 2 d M Q z h Q W T J K a T d k K z h x N i t 6 c z d Q a j Q 0 N C 8 1 N 2 J m Z l N F a E l Z T l d x V l F R R 0 J 1 T G g 0 Y 0 h v M G F P e m p Y S D k r d l g 1 T 3 B j c F U 2 W n c 2 O W F 0 L 0 o 2 N k l B a U N V R X l J c F B B N 1 R L V l M w Y k Z q U n p w M j d F a G t a Q 1 Q r L 3 Y 0 Y 1 B u e V l M V n U y c 0 d Y T E Z s c T J i T W 1 B Q V F O d 2 N u T E s 5 M U E 2 W G Z X R E p F a 0 1 H V E t F Z H U z Y T h j V V h Y d 0 Q 1 Y n g r U m x K V E V w R W 1 U Z V B i c 0 d h Y W 1 w c 3 l Z T V l O b H k 1 W n g v d n g 1 W n M r Z X J X e j M 5 Z G R m O C 9 Y W F g y Z T d E M 3 Q 3 Z T l h d F c 1 Z X Z t U E 9 5 Z n Y x N n Z 2 L y s r e n k z V z d C Z 1 F h N 3 J z L 3 V 3 V j l D Z X d Y b j U 4 c 3 N 2 K 2 Z M T E x 3 d D F u N W N 1 W F d M a n h v M X M z N z V k c W J 4 b z B L Q U I v Z n I x b z E y N 2 R x O X R Z S 0 V n Q 0 l J Z 0 N N S 2 J 4 T V h G a G R h d F d 5 T k p F c y t m U D l j c l h y Q 3 d z Q 0 E x T l Z W d k N I S E p r a V d K a l k x b H l w U X B B Q X d k T 3 B S T 2 5 U b 3 A 2 e j A 4 U E d q W n N x W E J l Z 1 E v Z i 8 2 Y 2 I 3 L z l s d i 8 4 N X o r d j d a a m 0 1 d V p N b n o 2 Z H p 6 N z d U S y 9 R d z l i V 2 x t K y s r U W F B S T B l T 0 F C b l Y x Z W J t N X F T a 3 B C Q W V I c T V z S z B r U 1 J r W k d 5 T E x N S j U 5 O G d w d W J H O U 9 t V G N Q S n l Z b H Z 2 L z J X c E t R a 3 B r e V p v a V N F K y 9 m d l Q 2 T k d q Y k t O S n p B d 1 V F a 0 k x N m x U N T Z V V H d w R H h Y Y 1 h Z M k p p e V p j d V N r c E x D e V p N b m x Y W H I x N i 9 u L 2 Z m Z j U v S G p 4 N F N I a D N Q b X p K a 3 N y N j l l d l R v Q W x 5 O W Z W c G J w R X N S O S t 2 U m g 5 Z X J W V 0 Z s W j R l a m 9 T S z F h d F h C d 2 N L Q j Y 5 Z X F N S F R 1 V z B O Q l E x c T F i e C 8 z N z l 5 b F Z x b F N P T V E 0 W U 1 P Q 2 x 6 M D h R Q k V F b y 9 r U l N X Q U J B c l Z h a l Z x d U p q N D l u N 2 R x M W h J Z U h j L 0 R n U V E 0 Z V B N a j c 3 N y t Q a j Q 4 U H p z N 0 9 P Z m J 2 M H V u Y 3 V U T k J R V U g 0 K 1 B q b z N S S U g r V z h m a 1 o 2 Z V R y V n E x Y m h 3 N F F L a l J v M m l Z O G V P d U x p N D h O d H Z 2 L 0 h u b j M v e X p 6 L y 8 4 T 2 p S S T l M U z B 0 Q n F 0 Y V N u c D Z Q V m F 2 V n V P O H N 1 M l R w d T N M a H N l d z F u O X R 0 d n Y 3 R j Q 4 V 0 s 5 W m Z Y c T F j U G Q z V D N Y M T c x d F p G a 2 1 J a U t D O W V 2 W E s w T k 1 q S X l N Y U 5 t e U p R T U h E c 1 R S M G R I Q U V R c U N J Q W l D S U J p Z T d 1 S z R M T X Q 1 R H U 5 S 1 N F Z 2 d J U 0 Z C Z W E 1 c m s 2 W m p Z b U t p b H h D T 2 l J a m d 5 W k 1 u Q k F V R j R l M 3 R u Y V Z G b X U 1 d X U 1 b z F h e E l h R 3 Z w S z U r S G c 0 R U J N V E F 6 S G p o M G p Q R H l j O X U z Y n Y 5 T C t D b k p j Q n d l S E x N c y 8 r T 0 F E N W J I d V R r U X p N e k 9 h T k d u Q y 9 2 M z c y Y m x 6 c D k 3 M k k w Y U 1 V Q 3 B 6 L 2 Y z O W V m e j R N Z n Y y N 1 d Q T W 1 E R m N 1 S E J C U 2 Z U b U 5 u Z m p 4 b z B i Z W 9 P a m h 3 M G I 5 a 3 J u b G 5 r Z X l Z d X p T V E k v e i t u U G p T N H B u U G 5 D Z 2 l 6 T E R C N D h t Q 0 Z E a H R D O G V Y U H E x c T N M a k J r e l d M V n F G U U J y M T Y 2 b G V 2 W H E 5 T 3 Z Y a j k 2 O W V 4 T V d G c V l N N X B a b G 1 l Z l B u e k 5 1 M 0 R p U 2 s 1 T m Y r c n p T M H R L Q W 9 t b l p K d 2 l D S U x 4 Z U l p a 3 M 2 S 2 x S b 3 d Z e l p z e G c z T G h 4 Q k F Z R 3 N t M 2 J O c z Z k T z h m V X F W T 3 B X T E V p M 3 Q 3 Z W R P N 2 N P Y 2 N y e m l W T G x p U X d N R k F 2 K 1 R 0 K y 9 I Z 0 F t a m R 2 b m 0 x T E N 0 M X R T L 1 h y M X d j e W J w O W J 0 R 2 d S U j Q 4 Z V Z h N 0 9 t N X F h M H J W c l Y r V k R U W F p r V 1 Z Z U 3 c 1 a 3 J E W F F m b U d 2 V n F r V 2 x T c F Z 5 U G Y 5 Y X R X c G x h V 2 Z 4 e V N l Z k t M Y 0 V G b 1 p 1 M 2 J v c G J U V H k r a k N s K z l D V l Z 6 S y t z T 2 d H W H Z q N y s z U C s v S G t n b z k x S W h 3 N G Q 4 U G I y V m o 2 Y 0 N z T E x N c D k 0 b G R T R k 5 X c 1 l P Z z V C R U F S Q m V G a 2 p S b 3 p n K 1 B I a n l 2 T 0 p F e W Z T c T F j d j V m b V V L V l B v M D Z j U D Z l b n B 5 b W R J M 1 d D e n R M U T B t a l p 0 c X J l L 0 d U T m 1 F Q l l X c H J j c 0 l p S 0 M y T m h Z c G s r Z n p x M W J 0 N 2 g 4 K 1 R M e j V z M H J z a n U w a G d 3 W n d 0 U 3 B V M 2 4 2 O U N u Z m Z m Y 2 R 6 W n M z e j l L S z d Y V z Z k d T J h O H J o T 2 5 U c k t Z M m R u W i 9 i d j M 2 O E 1 P Y z Z z V m F 0 V 0 F M U n Y z N T d 0 M j d k e j g r W k 5 q a D A 3 Q m 1 R a z c 3 M j h 2 Q m c 5 Z X J U Z T l 3 U W R y V m F M c j Y r d m t v Q j J j S E R B e G N X b H d I R W 5 K U 1 h S d D I v Z m J O Z k Z 4 T V F v R m N F N W J R T V p M U 3 h L b E N p a E R M R E 8 z R z V 1 N E 1 D Q m p C d z V r c H M z Y j l L d l g 3 O H N y L 1 h 4 O G N t e V R E Z T A w T i 9 m S D I 5 d j c v e W V T b z U w Z D M 2 K 2 p w a 3 B n a U F J d V h G M G R D d 3 J T V k p W V 1 p a T k F S U E F K R D A 5 U F V t V z V j Z X l M R C t L a T R 0 N 1 l 1 Z 1 k z M 1 F p S 1 N 4 a 3 E y e l p z b 3 d h T l l x a F E 0 Z n k 4 O D g v c z J u V E p x N W V 2 Y 3 I 4 K 2 Z O W n V u U X B I a D R l O U 9 6 W m s 4 c V Z L M m Q 1 N 1 l 2 V n d I b m R s c F R U K 2 9 M Z X J p V k p V c l l m b E Z l d V h K b n Z m V F J 2 M 3 B 6 b X p a c 1 g 2 T G d G c F Z L c D h u M W w v W F Z k Z 1 U 5 S 1 N p S X N M S X g x N j l Z c H Z j b k t s e T l Q a n g 0 O T Z O Z X Z I N W F X b H E 4 b E R 1 S H R w e X B i Q T R 1 d n V K Y j N s b 0 l n Q 0 l K U V B L M W F 0 W X B O b X p i c E x W d T R j R 0 d C M n p L W W 0 1 d n o 2 T k V q Q U 1 M R H c 2 b G V 2 V G 9 q U j Q 0 c 3 R E Z 3 p z N 2 E y N W w v L y t o Z C t m b j d j d T N l U E g z L z h r Y z g v L z d 4 Q S s v R D A 5 Q 3 l V V 0 R R Y W p W N G J 1 T X g z S H p a d j N w e W 1 U W n Z T d V h O b n Z a W n B m L 3 p 4 Q n l k T 2 5 P R D Q 4 Z U 5 a S 2 0 4 Z E h C e n c 4 d k x D M X R h V y t Q a D R i R z F 0 c 3 h 4 e j B h S k Z 4 T V R F S 0 0 5 a l l t S 3 l u W H Z 5 b 2 h l c n R E Z H U z S m l 2 Y z h 4 d H V 5 R k R o b E N p U k F t b D c z S G 1 T d U V 4 W T h i a 2 E v L 1 p x V m F 0 b X R L N l J C Q U V v Y m h w M U t p U m 5 V c W w r a 2 l s V W 4 w S 3 R B V H F B S 1 V C d l R 4 U T V n d C 9 U a z V P M T R F b 1 N a S W l a V m s r O U 9 q U m 8 w T l h y b H h K Z W I y U n Y 5 b U t l M U w 0 d E Z U U n Z v R 2 h n M 2 l i b V p x Y T B x Z F B I O X p k M 2 R t M 2 J 4 K 0 J n W U Z F U j B l e l p z M G F B Z 0 l D Y 0 h W M X h k U F R r N 3 A x N n h v N l Z P R W w z T H A x a X k x Y n R y Q n A w e V p s S 0 t D Z G 5 S M T k r d l N o U j Q 4 Z W V n T X h C R U V R Q k V F U W h J e H F W V n R i V 3 p a d j N w e n Q r b 2 N Q S H l y d E N u V H U z Y n V Y N C 8 0 Y U 4 y N k 1 o W V V G d T N i d F V v Y j V R a 2 F G N 0 1 5 W k 0 1 a z J i U m 9 B c T F l d j V y M z M z c 3 V 6 S F J y Q W x p M W J z b D J l d W F J N U 0 x b V c 2 Z H U z T H p 0 M j d P Q 2 Z m L z R o T 0 R p W W J 0 M j Z a U m 1 J O X p w O D g 4 M D N 5 a D F y O X Z i M m Z Q Y l p a O H E 2 Y 3 V Y S 3 N Y V H B V Z 0 M 5 c F B E O S s v Y 0 p D U W x S b n B j c F V 3 W V h G e G Z j M 0 5 4 b z B L Q U J D e G N 1 W k 9 M R W l V R F d D d G U x Y T l j U 0 h C e G N L T E h u V m o y N 1 p N a 1 M v U D M 5 O D l 4 T 3 A y e l p z c G l h b W l v R k c 2 Y W 1 w a 3 J p b z N M b H l v d 1 l N W U x s e T V j R E 1 H S E N C T n E x Y T V m c i 9 x e X N y T 2 p U c H c 5 Z H V u U j V w Y U Z 4 e D Q 4 Z n g 4 a k k 2 S 1 Z m T H d p Q 2 t G K 0 5 H a l d x Y U d S a z F C T V l E S 2 l s R j Z v Q X J h e X N z T G E y e H N U R U J D T W p J e V J K S W p r N W 1 j V E V S Q k l T R W t o T l R i V U J i S U N 1 a 2 l S a F p X W D F 2 R n k 1 Y 2 p 1 Q k Z W R l J V Z U Z B K 3 V z L 3 F 6 Z E x z V T R L b D V 4 T F E x a y t M Z W U 5 c G Z D c U p F b k N 4 Y 1 V G R n h j W D R 1 T G k 4 U G Y z N T h D Q k E r e l l z W U 1 k T z N i U X V I R m p 2 T H k 4 Y U 5 5 N H N S Z z g 5 b 2 F U W l p u e j U 4 O F R G Q l R F e n A w N 2 x a W W J U a z V P Z U h s N T B i S m x T d 0 5 I S 0 F p Q 0 l B a U M 4 T 2 J T R F p U T E t T b G M w U F l S c n E 2 d X V M c T Z j d X p Z T W I y a 0 1 F Q z d k d T A 0 Y y t h T V V q a 2 J H a H B L K y 9 i d D g v e T h u Z E 1 3 N X B 5 U 3 d w Q X h Q K 0 t M T D c 1 Z z h P R E J w S 2 V u T T I v Z V B G Y X Z Y c D N y Y 1 R J Y l B I a X d V d D J h M m Q y N 2 Q v T z l u N F V M R i 9 M e n p 6 O E R V S 2 x T S l J Z c 1 d K Q n R 1 N G Z N U T l z Z z Q y Z H k r Z k p s U 3 B j d V R a T W 1 U W E I w Z E 1 3 e m N T b k x N a 3 V X T E 5 I c k k 2 e V Q x e n l S N 0 g 3 M m 5 U c D F V a E s 0 Z W N t c k N u b m x 5 c F Y 4 K 0 9 H S H J G b X p o Z 3 N Y T G p C c j F p e T k 5 b j J Y T G w x a X p a b z F R T W J n d l A 3 O S s 3 T n Q y e m J t e k p r R D V D L 3 B Y S 2 x T S l V h T U d L R z N i T 2 J N b V V C R y t 6 e G R 1 e n Z J T 0 4 v c 2 h 1 R U p n a U F V Q l V k S H g 3 T E F k S l Z L c G R 6 Z V l H M X R 6 V W N m Z l V U R G h n M z U 2 S 0 9 Q c 0 x X M X p i W E 5 w a X p M M 0 x 4 N W s v U G 5 6 e E 1 i R z B 0 T V R B e H h j W E V t R 2 8 y b U 8 5 Q m R y V l p m M D J x M X M 2 T 2 p v L z B C V F p H Z j F C d X F X Q 2 V G Q m N P d 3 Q 3 Z G 5 3 W U l G M 0 w 1 O W 0 3 V n I x N 0 p y M X k 2 T 0 h U d k d z V 1 B I c U Z X c k Z q N C t Q c l J w M H d Z e k 1 6 T k R o e X B r b 3 R W c U 9 Y c j B L T 3 Z X c m V Q R W l S T k F S c T l p W j J k b n Z M M j l s W j d P Z 2 x D V W 5 p M m 9 U d k s v a V M v N U Z h S 3 Z z Q 0 F J Z 3 Z C V 0 t x e j J F V H B q e G 9 6 a D N M b H p P R G c 0 T U d 6 W U 1 D U k p R c X Z W R m t h b 1 d U Z z R P T k M 5 Z T N l M m J k d E d U R X d N T z N i c 1 F L V l M 1 Z X Q 0 Y m R x M G 9 W N j l l b G 1 X b n o 5 L 1 B z K 2 t z R m F y N W V 1 d n Y x W m F N V l N 0 V 3 B Y b H k 1 Z G 5 t U W V T b X B y S 3 N t W E x D Q W 9 L M G x 1 Z U 9 j b X F T N W J t N U 1 N U F A 4 V E J 3 U U V m S D U 5 c 0 U 4 S U F V N m R P e l h V Z j J T V 0 Z Y V j F k b F Y 3 U V Z s W l d P R H M 3 Y y t u U 0 p h S 2 p v N m x S b 3 d Z Z m Y v e X h z d T N S b z B l N W N l T U d h c l V h T 3 p z N z R 1 T G l P S G Z 1 S E N W S 2 x N R F Y x U l Z y Y T J z Z 1 k r Y U t y b X E 2 Z l B u e V F N W m d 1 d E d q U j V P Y W 1 n c k F o Z z B i M k x C a F E 0 N 3 Z C M l F N d G 5 1 e G J j Y W R P M 2 V V S l B D T G p o O C 9 y d G M z V 3 h B R V F h Z F J v M F l W a l k y T l A 5 R n F 0 Y l V s U 1 h v Z m V C K 2 9 J R W x T Y V R M Y U 9 V a E F B c E F n e S 9 J Z F N a T G l n T E 1 h a m V a Q 3 l a S W x q e H c 1 Y 3 V S W m J 2 d F h x O V h E W k Z s Z U x r b V N D a k l 1 d U h Y d j N w M l B Q d n F v U U F X S W t p U l J y V m 8 x c W x X c n B 2 U 0 l U M D F O W m V m T 2 5 l e l l z W U 5 U c D A 1 V l Y 2 b F V Q N m 5 W N n J G Y X J Y W j R k S F Q w N F p k N l E 0 b z V r U l F X W G x y b H l w V 1 p Q b j A 2 b z B l U E p q Z z R t T k R R V U M 1 Z H V v U 3 Z y e T k r Z m 4 1 N G V Y b l J 0 V 3 R Y e X B Z d G E r a F E z M m t w S 1 N u c z J i T U h m M z k v T G w r K 0 R F Q 3 B V c V Z 3 Z F h W b D R N Q 0 I y Z m F G R m 9 T a U l p Z G V C d 2 t 4 c 1 Z B U U J F R j R h e F c w Z l V S Z V Z D b 1 Z 5 N V l 0 M D Z 1 W W p Z d U w w M X Y v b 2 x j W k F q W j I 3 R m o y N 2 R 0 S F F r S U N Q L 3 p 3 Q T Z h b X B x U 2 t G R j B M e H Z U M G R H Y k 1 t T U d 1 W G J z Q X F G Z X Z I a 3 V X T E Z H U 2 9 E c H h j W E g 0 K 3 Z w b T Z S b j h z a j c 5 O U Z P c V Z L b k N y V n U z c 0 x X M U p U a z U r W l Y r V G g 0 Z U h z c k F 3 T k t s U 3 p O e D R r V E N 3 c 0 t J a m 8 3 b T B h T k h k T z d j V 2 R u L 2 d 3 Y 1 B 1 S E h q Q m c 4 Z l B t V F p z b V Z z M k x D Q m M r Z k 8 4 Z X p a T T l S c U 5 U V n I x b F Q y K z g 4 L y 9 3 Q 1 F r S k R B N D h l U G 1 U S m x 5 a X Z G c V d O c m E 4 d W l S W X Y w b H Z Y c z J S U E l T T U l N R 1 R K R V d i N W d 3 U U t P S G o z N n l z Y 1 V C S 0 Z Z a 3 R S c W R X U G d N M W 1 X W F N W S n N v Z i 8 v Z T Z S S k l u U 3 B V d G p a b W F H c W F r c D Z l b n B Q S D M 2 M U R J N U 9 a b j A 5 U F N H U U Z 2 S U t F a E x T V W 5 S c X R Y c U E 3 S X N o O G l 5 d k R F N k 9 2 c X g 3 a U M x Y T l j M k s x M j Z k Q 0 R R V T V J a z J y Z H Z 6 N F F K R T d L O U E r V m x t W m 1 a N G V i b W h w d W J H N m R Q b i t i N z c 3 O G 5 L a X F x b 1 V x b C t r d X R W b j h l R 1 J t N U d D a W F x N j V 2 c U d L Z E Z F N z F 4 V j U 3 N X p T c V N x S 3 R z Q 0 d W T G w y Y W 9 V T 0 g 0 d T N 0 e m E r L y 9 r c H d j R E F Y T G x 6 Z y s r K y 9 a L 2 5 5 N W Z U c T F R d D N k M 2 R z Y k d 3 T U h l b z c 1 Z k h q e D J 6 Z n Z w M z E 2 O W N y U T B v c V Z h c E V 6 N T Q 5 O G Z E d 3 l E S V F V Q k F F U V J B R V F Y a D F 1 Y l d Q d U h u e k p s M j d k Z 1 d 5 V C t i b V p O R 2 l S U n c 5 Z W h R T E N 3 c 2 t T V k l T a F p E U l U 3 R X d X V n B h T W 0 3 Y 0 9 H Y l B u c T E 4 a G l 3 c X o 1 O C 9 a L 3 I w N m V 6 Y n R 3 L 0 k 2 S y s 4 Y 0 9 G Q 0 x D d 3 N z b X d i R l J X b E p J V E 5 6 T X l V U 2 x u S X F J U k 5 T R W h n O X V 6 W n h N Z k h N M z M 2 Z E 5 S c X R i S i s 3 Z H E x U 3 N K M j Y 5 Y X R t S n V i W T J S a 2 h J Z U h C N k d o b 1 N 4 Z n Z w e m h 3 N G U v M H J r c 1 h y e V k r L 2 Z 2 W T J K a X d s Z G Z m W V c 1 d V R u Z H V u V W p L Q 2 d J d F Z y T n R t M 2 I r T 1 d Y W H d B S U N R a 2 h Q a j Z l e n A w N 2 8 5 R m 8 4 U E h 4 N G R p e F k 1 d z h l W k x 2 d i 8 r Z U 5 t M 2 F L T E 0 5 b 3 F L a W d J d z J I S j k v L 2 p u d T d 1 N H N Y T G l R d E x R M E F B S U R B N m x S b 3 d a a F l X R j g r K z I z Q V B 6 N T U 1 O E F 0 R 2 p S S X N k N G 5 6 M T d S b X h z Y k x i c k h q e D R v T G N 1 T V R I e G x k N G J R U k N L S D N 0 N y s x S m 1 a b V p E W l Z r Z V F j W l F O M H F X T E l t O X Z U M E 5 H e m F r U V l N R z J O c m F Z b U 5 q a z I y N 0 h s b V d 1 W F B u R G 4 v L y 9 U Y 1 h M b H d n S m l h R z Z P a G 9 W W E p 5 Y 2 1 0 S m t s c E x r c l R F e W N r c F F L V l N 6 U U l T d E Z w d G 5 D U k o x Y 3 p O e l p r L 2 Z 6 N 0 5 t a l V y M H Z O c j B L Q U J x M W F 0 S W p R M G x B V U x G c E N X b H Z h Z F d x M S t M e k l 5 Y 2 l 6 d l V H S z R X Q 2 V G T l R L b k 5 V c 2 J Z a k Z I d E J W K 0 U 1 a V l t T k N q U n c 5 N j l P a k J r U 0 5 I Q 0 F n S T R N U 0 p F d 1 F H Q m h J V U Z F V G J 0 b T N w M z c 4 L z l 2 Y j J v d T l 3 R W J w M j d S c W J O b T F p N j l h d H l v Z k Z 1 b l h y N H V u c G l h d X J x e G d N S V F p Q 0 l B a U M 4 S W 9 L M n I 0 a E 1 q S 1 M 2 W k t P S 1 F 3 Q U F D Q U F T V V J C V k 5 P b j Z 5 M n J X c l Z x d m w 5 Z n I x N j l I S W V o N l c 2 T E x V e m R 1 b l Z q K y 9 i d H h N V E V G U H E r T S 9 2 O D g 4 O D V m R G p q a n Q x e T V j c l J z b V Z M Z H U 3 Y 2 1 X V z d Y c j E 2 M G F S S k V 5 R G p m V n U 0 Y 0 N H Z W 5 w N 0 t l b H R i V y 8 3 N j Z 5 L 2 k 0 K 1 B S Y X J Y N C t m b n g 0 N D g v W W 0 5 d k Q y U V V z V 1 R l V n F k S G p 4 N T A 3 d H l a Y 3 V Y S 3 Z m S z V 6 S j Q 5 R z N O e m M z Y n Q y c 1 c v L y 8 x d n Z Y V 1 J r W k U 4 Z n F 3 V X h E R n A w a V F B Z n Z u b E Z 5 V l J u S n l j R E 1 D e V p j d V V o T E N 1 S D Z a T 1 R F d 0 1 s U 3 B W W X Z M a 3 l Y e j E x V m N B b U p 1 Y l k y R m h n Y W 1 w c W J K Z G R r b j F G N G 4 y R V l J Z 1 p N Z l c x d G E 4 W E x s e V F 5 V k p t Z 1 d V T X p j M 3 A w V 0 x G b l R w M G 9 Y b X p a d m 5 P N W N q U 1 J L V k s x Z W 1 j d V h L e X R 3 a V d a W T V m d n c 0 b X p k d j V z Q 0 J B M G J B S U Z t V 0 J 3 S n B r a V N W c 0 x h M k p q U T A 5 T F V X c 0 g z M j J X Z D g 4 T U V I R E I 4 K 2 5 L U 2 t w R k Z x d G Z w Y 1 p H V G s w d G N X Z 0 l F V j Y 2 U 3 c 4 T 1 p x M n J R c F R a c z I 1 Y 0 t G Q z Z 4 Z H U 1 Y T l l L 2 Z 5 K y s r L z g v d n Z 2 K 1 B n N E l D M 3 R 6 Z k 5 t a l V U Q 2 N w Q 0 l z c 3 l z Y k d 4 Q k F Z R 3 N t Z l B I a U R q S C t I R 2 p S c 3 p j T 0 J B R 2 p k d W J P Q U l C V U V R Q k V F U T N n N 3 A 2 Z W w 4 K 2 V X W H l 2 U E 5 t e m Z U d W 5 W c l p U N k R y b k p Y a 2 l R Y 0 h C e U F q S X J O N 2 R 1 M 2 8 5 R m 9 L R j I 2 T k c z Y X R O R W J P T G R t e l J y a T Q r T 1 Y 1 d 3 N X T E d E Q 2 h B b k t F Q j B u S j Z j c 2 N W a F p X Z U h t N X B i b l V M U 1 h J V W t T W D N 6 e E J a N m V u c V N u R j k x d 2 R s M U N H T 0 R S b z B j c 1 d M Q W c y K z E 2 O W V w R j d k c T E 2 Z G l 4 S T F P b V R N S F M w a k x M T n M y Y U 5 X U D g r U E Y 4 O T k x M 3 B L Y W 1 j d m J z V 1 N V c G 5 K U E 1 3 O X R l b F V x b H d z Y k d o c F N V b E R 4 Y l h P U z I v c j M z M 2 x N Z W g 0 U 0 V J T X N 5 S 3 B X S 0 R o M D Z z R 3 Z Y T H N M R H c 2 b F R w M D Z 1 K z c 5 O S t 6 W V B I a n p R a T A x b j V N a V J P Y j d P M T l j W H l L a l k 3 d E t s U z d i Y j d O M j d s M 2 J 0 M n V W N m Z F R V F p c W V H R F J z M k 5 E W T I z a X B K V X A w U 0 p V c l F 1 M 2 R 2 a G c 0 Z G 1 x O E x U Z m 1 o e T F F M G J 0 e V l o S V F F N X M r Z n o r N 2 R 1 N D J B R X F W S 2 x X T D c 5 d T J Z b T V z W H l y R U s 0 d j M z M z J m U m 9 r V 0 1 I a j J h d E x T M E p V N U 9 U a n V p b 3 F J S 3 A x Z l J H M D R r a F l V a V Z h Z E 9 I Z W J O b T h m O S s v Y 0 p D Q W d n T E N 5 T W 1 K Z 1 l K a 3 l Z Z 0 k y T k R U N C t Q b l R v M E l F U 0 p V b 1 l P d F J p U 2 F Q U m N P a l F J U U l D Q W p o M T Z o U 1 F j V H V k a T R z T F B q N C t l a D h x Q l V F U U J F R V F o R m M z W j g 0 Y 3 d z U E R s Z W Z Y c m w z R D A 5 T V R O e m M z b k p 5 Y 0 t G Z X V I T 2 Z Q b j h m W T J C a G Z Y M S t N a k l 5 U U p J b U 5 H e m N p e X p M c D Z l b G 9 0 V n I r L 3 Z 0 d n l w V X J S M 0 J 3 T U 9 2 V 3 J k T T d S b k J 3 T U l j T 0 h h S m R 1 M 2 J Z M k 5 o Z 2 J t N k 9 y N j h 2 e H N i R 3 F G U X F K V m 1 z M V d y W n R X c 1 g 2 Z W 5 w c E t l b l U 3 V n E x V U l y Q n F o Z H V 6 Y W V u c D Z z W D c r K 1 V Q W l h H S F R W c 1 R u c D E 2 O G Z 0 M i 9 m c G t t V E p x a l Z h c l J h T F U r Z V B N b X h U V U p P W G h 6 V W x s L 2 U z d D U 0 Z T N 0 b n U y N 0 Z p a F d z W E x r U 3 l H a n Z r R m V T N W N h T k c 4 c k F 3 b z g v L 3 B n c F U 2 W n c r U E J o Y k c x d G F k T 2 1 E Y 3 V X T G N 2 e H R X U E h q d V h p e F l 0 Q X h u Z U R 6 Q V A 3 Z E l u Z j N P a U d p R 2 V u V k t s U 0 l p a 3 N D R z h m b F Z x d E h p b k w 4 b U p K a 2 x R Z E 8 z W m s 2 d F N w b E N s V H B z Z 0 9 h R 2 x w e W R 5 N W M r b l h y e C 9 C d 2 N G O C 9 2 b m 5 C a 2 t J N j N 6 N D R Z Z D A 2 d F N K N 2 R 1 M 0 E w d 0 R S a G d z b U 5 k S U p J V 0 Y x O E x h M n B x S k V 5 Y 3 l j d V J J U W t K Q 0 N B a 0 o 0 Z n I x N j h 5 W k 0 0 Z k Z p e G Z U c j E 4 L z N O e m N z Z 3 l V R U x M M z l P b F R k d S 9 l a m I r L 1 B 6 Z H U z Q U F 5 L 2 x I d D F x M G J B d 1 l N R U 8 5 a k R q U W F E U W N P S E N B d 0 1 K Q n o 1 O D d w O W F K N 1 U 1 a V l t R 0 J y Y T R 1 N 3 V 6 d W R P b l V T R j B 3 R V F S Q U V J U W V P a m 8 3 a m p Z e U 1 k a 1 J F U k Z 4 O G 5 j Z l Y z Z F p x W W 1 K Q 2 5 6 N T l D Q W 9 L S W p F e G t Z Q 0 F B Q U l D Q W d x M H I y W E x s d W t O W m Z i d z h H R G Z 2 b j N j d V h P S D Y 5 Z X Z z M 2 J 0 M m d M d G I 5 c T B h Z m x P Q 3 V k b k d O M z Q 4 Z U 1 a U D M 3 O E s r M m p Y c j E 2 T 1 c 3 M 0 t n U H h j a k p 4 N G t T M m J O b E M 4 K 2 J O c z Z 3 c j d Q N 0 x t V 1 d 1 L 0 0 2 T 1 J x T l J I c m R w M H l i W G J l Z k 5 t O G Z a c z J l V n o 2 c T l l d l d p V E p r e X J G c T F D a n M 3 d X p 4 d j M z W n l j d U x p e F l 1 W W 1 a a 3 h j Z U p F e k 1 6 T X V I b n p K b i 8 r K 1 N k V H B r e k o 4 W F h 6 N T g 4 S F F L M V c w N 1 p 0 M n h 5 M z I 3 U n B F N z E 3 O X k 1 U V g y e E J F T j V Z a 3 B P V D A x e G d l c 2 1 T S l p r M m J S c W R P M 2 Q r U F F l V 0 p E N z Q 0 Q U 5 t e j U 3 O V d v N l h s L 0 h q e H h N V 0 Z r W j Z l d n B R V z F 2 Y k N W Z X V Y R W 1 4 d D d j M 0 J h e F V L c F d G a V l t S l N x d l Z h b E p T V X B M T 2 5 U d j N H Q 2 k 2 V z J s Z U U 1 R V V G b D Z y R W l W S z R P W G x S Z i 8 r L 2 Z u d H Q 5 O E l D Z 3 J p e k p r e k x G K y t u R l d y V n R H O W U z Y z h Q R H l 3 c z d N e m R L a H Z w U H Y z N 3 h N Y U d r c F F V Q k J K U 1 V r Q T J O a l k w T H Q z Y j N y M T Z t W F F L M n R 2 T 2 8 x R 3 c 3 a H g 0 O T c 0 e W N u U G 5 6 L 2 5 3 b 1 V M Z l B Y V l Z 3 U U Z C Y k Z 1 M 2 J w Q 3 U x M U h F Q V J C R U 4 0 b W t p V D V 5 Y k x z N S t U a 2 R B T l l L V W x T U 0 d S a z V O b W l Q b T Z Y T G w z W X R H a 1 R N M m Z P c E d Q S G p y U n I x N D d s e T V k e j R z U 0 p B c l Z h c U Z 5 N U 1 w O T g 4 Z 2 w y Z G 5 Z c 1 h i c V V N V 1 B H N E 9 Y b H h l R E J n M W 0 5 Z W p V S E R o e m d 6 c D A 3 K 2 U 1 Z k x F a 1 N y V n E x Z X R u V G V x d G t W K 2 1 y V X F r W U 5 t e F l 2 b D Z m V j B 1 T 3 p a c z N a M W 1 t b S t X U k g z b H R t N T Z l e n V E Q m d 6 b D A 2 Q k F h a l l i V 3 J W c 0 R V S 3 R X T F d V Y j N U Q z U 3 Q W 9 J e G 8 0 Z H k 2 Q k J n e W h Y c n B 6 U 2 E v a m l 4 W X R L M G p j d m t a R 1 J S R V p H N X J x T m 0 1 d W J Y a D l q U V J D S 0 p j b k p 5 V 2 0 y S k V u V F M 1 V X F 4 V T g v L 1 V U Z H V u V U 5 I W l B C b E N s V E J t d H J h K z d j d V d O a 1 p X W D F s N V d W b G J V c 3 l 6 Y V N K Q 2 x Y d 0 Z R c U Z S W V d G c W p W N m 5 S W m x p O E N K N E c 5 N m V u c H g w N m R P b l d H W W p h a 1 R p U 0 Z C W U 5 R c V Z S M D Z 0 U 0 p U c D A 2 R V J r W m l i K y 9 Q N G N Q S D J i T G x p M X M y Y k t G V n E x Y T B i O S 9 m N X l j b k 1 S U U 9 1 R F N w V X R z M 0 x p U j d k d T N L M T g y R 2 p S b 1 F M O S s v V 2 p Y c n A x N G o v S W h J Q 0 N B b z B l U F V x d F d M Y V p O b T B h O W V 2 V U t 0 W T l j W V V s S l N l S H k 1 Y 3 N z W H J 5 W U V 5 Z E 9 N R 3 Z X T E d X U 3 R D Q U l n a U F J V 1 V t U 1 Z B M l l C Y 3 h 5 Y 2 5 L N k E 2 e V J K Q 2 s 0 T W p M e V Z G R W N y M z c 5 K 3 N 5 Z E 8 1 Z U 9 I V H N D R 1 o v S m x p M W J S b H B h R 2 p k d T N P R E p r e W R v d F Z y b F A x b V d s Z j l u Z m 1 4 d G J Z M U t w Y U p T c F V w O C 8 v M z N 5 c V I x S 3 l z c k p r K 2 V 6 T 1 R K a z l G c X R h U 2 1 w a X J 0 S W R M V D A 5 R m 9 O T m s r b H l T S m l o V X J G c 1 V w R n p z M W E 5 W m s 2 d F N w U 0 p L R W l Z a 0 p a Y 3 F V d 2 Q 3 Z V h x K 0 5 3 b 3 U 2 Z H U y c T l P S F Z E W U x M a V c 1 d 1 h l W U J k V V Z S O V R 4 M z d s d 2 V Q W H F V N 1 d m O U Y 0 c 0 d 6 T T N O b F o 5 L 3 l a S W x z d 3 h x Y X Q 2 O G V h R U 9 q e E 9 6 W V F T a C t I T n d j T 2 d 0 U 2 R L W F p j c V V Z Z m 5 5 N W U 5 M F F s a W 5 W S 2 x T M 0 x s e k I w Q U 5 H W G N G V 1 Z w Y V l t e H N q S W 1 K Q 1 V a R 1 J p U W x K Z k g 0 O F d N a n J W W m J G N m d M Z U J v Y k c r U G s 1 S F J G b H V Y d l U x S l N O c H c 3 Z C s 1 Q m J z Z D V V e F R y V E Z M e W w 4 Z 0 F G b k 5 r U T R j a U Z J T D Q r S G p X c m w x T G V I Z z R L U 2 t w U U V i R G J 4 O G Z I N X l k b l p Y Z W F l O E t X W m F K a U l o Z y 9 m c j F I R H A w Q 0 1 q N D h O V 3 N X V E 1 H R G h 5 S W 8 2 T 2 p n U 0 1 z W H R 6 Z D N i b D Q 4 U 0 x C d 2 N G N U R 1 Z D R F e n g r L 0 p n M m J k c F F w a 3 d a O X U 3 Z C s 5 W W s v c C 8 2 W n B 4 S H l i b H Z 6 d T h m U j B m S D d p c V Z h a H V 3 T F R J e T B z M 1 E 4 U W l D S U x 4 c G 5 K e W N B a V Z K O H R S c X R m M m l v N k 9 E R E I y U G p w T 1 R r N X p I N z h j S F d x M T J 2 U 1 J K Z 1 Z G U l V S R 1 E 4 Z D F C c l Z i T F V E U k p Q R U V R Y 3 R l O W U z Z X V Y N z h P V U N j e U 1 2 S 2 Y x M 3 g 0 R T d W Y W 5 R W T h q N H l N R k d Y T 1 F x N T B 2 e X N p S X l Q Z m 1 P O H R o Y W w r L 2 Z w V n p N M 0 5 M e H N i R z V 2 N S t m a 3 B G e W J m Z G Y v O D h 3 L 1 I w Z E Z V c j E 2 Z D Z 0 V 3 J V N 2 x 5 N V d 4 Y j V X a T F X a D Q 4 Z U 1 E c D A 2 Y z V l Z k l r Y 1 h G e G 5 E N T l X b m N C T 0 E z N D Z 0 N j l l d 3 V 1 W D c v K z d Q V 2 Z S Z j Y 5 V z F r M j R Z M V d v M F l O W n N 5 W X d i a H g 0 d 2 d N R E d U Y n R t M m N P M 2 V P c V Z P b l V y R m l S Y n k 5 d m V u Y 3 V m T W J X Z D F a b U o 0 L 2 Y 4 N i t m Z n Z 3 O S 9 m b i 9 Q b n p R T V p 0 W V I w N m R N R G I y N X Z x M W F z Y k 9 N T G k 2 Y j h m U H F s V 3 J a c U J J O G 1 m c 2 1 Y T F V y c D B h U k l U R T N u d z R B S F c x d G F H R H F s U W 1 F K z h T d X J D b W p V T U h Z Y 2 d D S U p R S U t V Q k p F b n E 3 K 1 R r M U 1 q U X d l a m s 0 N E p w Z V p W S 0 5 S N F l y M W F y R T J W W k R n T F c 1 Z l V p U V J D S 2 5 p e k x u e n M 1 T 2 Q y W F p U b G R w V k k 5 Q n p T e U x H d i s r e n h k O T F p U 3 B I U l p s d E 1 C a m U 1 e D V 2 V X F s U 3 B k c T l X b X k 3 S 3 M r Z T l 5 W m I x V 3 E w M V B U M D l Q T n p J e V N w Z G x X V 0 1 r e X B z R l F X R n V i a j V I a 2 l T e n R t M 2 J p b 1 J 3 S n J W c j E 2 W j I 3 Z H A 1 Y n F k U 3 F h a F F v U U t 0 V z d k V 1 d 2 e G N 1 M 2 F O e l p z M 3 M y U E h E d E 9 r c E t S W k Z T c F U 2 R i t 4 W W t X d n l N a k l O N 2 F I W m J H K z R p R X F o Z D l 1 Y V d s c C 9 Q e n p 6 M n p h d E l t c l Y 2 O E N H Y m R D O W V u V G g 1 N D l l M U s 1 Y 2 1 V R F I x a T R r c E t T Q 0 F z T F k 5 M j Z k Z H k 5 Z X h m S X V I M 1 F 6 Y z J O Z n Y z N l l X b H B h Z U F J a X p k Z G I 3 b m l W Q l h V c z J k U H J s e T V 3 c F l 0 V z k 2 c V B 0 d l N H M W I y T E N x R k J V R V F j d W Z r N U h S S m t x U m k v W X R J b G 1 Y S T Z Q T z N D Z W d y U 1 Z L e C t r d 2 d D R y t M V E p Y Q 2 h p U X F o W V U 4 d m M y V n d n M G F O S 2 h 1 Y W 1 v Y W I y N X V 6 d T d k d T V X V 0 9 F T G h T R W h J N E x 2 d n Z t U G 5 6 c D F v d F Z x T k x N d D l v N k t p d G h n N n J 1 d 1 U 5 M H J o M D F K R i t 3 Y U d E a 0 l v R 3 F h b X B 2 V H A w d 2 Q z Z D N m M j d k d E h Z R 0 F n M G R I U n J G b X p o b 0 N B Q U Z 4 Z F h m S D A 5 Q 3 o y Z l c 5 d T M 3 N U 5 T R W d J b X p a d D R 0 b X p q R H N M N 0 9 6 c z Z O T 2 5 E e j E 2 O U 1 E R X h N V E F F U X F D S U F p Q z h J N j d E Z G p K c 3 B 3 S 2 F B d 2 R q S T R r U 1 N W e l c v L 2 Z S R E J B b W x h c k h h T F Z h c 0 5 p W T J N Z n F k W H F 2 a 1 V m b l N B S W V W Z 2 9 5 M 0 l D W U N M T H N y R k t w V E t X W m R s W W t p U W p 3 R W l X W l N O S m t v e G x X V F l D a k N S S k 1 z c H J Q V 0 Q 4 M y t Y S y t r e m J a b D R m Y m J q V E Z n V E R N e k V 4 N l F M U X B F a 1 R r U k F 1 Q X B h V 2 x z e W F O W X M y Y m R y d z c z L y 8 y L 2 p w M D Z j a F R r N U 9 J N k t p b 2 4 0 M G R H d 3 Z L d F p K N F p K e m F T a k x w M F d a O E Z 0 T 2 t p U m N Y R n h 3 Y 1 h F a E x p N E 9 m M z k v R G h 3 N H d J N G R P O W l 4 W X d l T k d 6 Z k d 5 O H V M e G 8 w Y k Y 1 d S t x N 0 l z Y y 8 3 O G V Z S 0 N n d G k 1 Y z Z m e X B j W E p 5 U W t 2 T H k 5 Y X R t e H A 0 Q W d G U V h o T m p O V n E 5 U U J a b G 9 j Q U R u a 2 x P Q V J C Z U 9 N O W w y W D V D c k E x U F Q z Z D c 5 U 3 B V M 2 N O S F Z B a H V R d z B s V 1 Y 1 M E p 2 Z V U x a V d a U 1 J K Z W c 3 c 2 s y V j U r Y k 5 u e i 8 0 N G Y v N T h r b U V p R k l T a X A 5 V n F z K z E z V 1 F 5 c 2 l J c U t l d D A 5 a F F W Q k F D U k p H Z 2 5 n N G V G a D Z G R G V h a T F i d G 1 U b H l w V 0 1 H V E 9 H a H c 4 Z k x u T n l j a m 9 U R l J W M T B O Q n h a V m F z a z h M Q 3 U 4 Z m U z c D R G Q 3 h a d y s v W n Q x c T V k e T Y 1 Z H V 6 a D I 3 Q m p I a m g y a l Z x M W E r U G o 0 M E x a d F c w e E 4 z O H k 3 Z 2 J S Y U x V Z V B I b V h k d W 5 X Y 0 9 I R U N B R 0 5 q W T F x M W F v V 1 B q d y 8 x N j l j M 2 N J U 0 N V T F N l T G F o T z h y K 0 p M L 2 t W b 3 E 5 d 1 J r S j R N K 0 J X W E M 1 b 0 N Z S 1 F K e E 5 K a 3 V v Q T A 0 e U 1 q Q V k 0 T 2 p v M m o 0 N k 9 2 b U x v b 0 4 1 M i 8 w M E V w O G 1 5 d k Z 1 V z V S V j M 3 d H p a Z i 9 Q b X p h Z U d q c X V v V E o 4 K 0 h Z Q 0 t G U 3 N 5 W W N L R W Z M O H V Q R H d j b F V x R l d x M 0 d 5 c 3 B L Y j E x W V d C a m 5 6 c D F E a 2 l T R 0 R o M U t t V E p s Y 3 Q z W G 9 V T 0 h T R W x K b 1 d I R G h s U 3 F W Q 2 5 M K 3 B D U U V L e X N y U G o 0 N D Q v e j N G Z E 9 s a X h a d 3 Q 5 L y 8 0 M m x w U 1 g 5 K 3 Z W N 3 B 6 N G 5 i O X U y a l R W c j F 1 R G s 1 T V N z V 2 J N Q S t P V 1 h Y L 2 p y c j c 5 b z F x d 1 o z Y n A x Q X p L K 1 c 3 U n I x N D V T c F V y e C t l Z W Y w N n B W c X d J Z F o 4 Z U 9 I Y 3 B q W j J k b l V U R W 9 D T z h B U j B m S H N r Q U R j M 0 5 6 c G N X a V V I V H E x N i 9 Q T j k 5 O H c 1 Z 3 h Z M V J w Y V d s Y k d 6 U m 8 w T 0 Q w N m R O M 0 R C M l h q a 2 d L Q z h Y U y 8 3 T j M z M k Z S W E 4 w R H g 3 K 3 p G Q k V V R V d 0 R X h Z Y W 9 x Q 0 F h Z X d H N 2 l J c U p G W H M w U m 1 P c 0 p E R z J X R W d z c 2 N j V 2 p i M z N M a W 8 y N 0 F W R k 1 S a G p p N k t p W W t O U S t y T H o r M k 4 v T y s 4 d X V 6 U W J V Z S 9 u Z W Q 3 b j N a M j V N M 3 Q z S l R C N z V 0 e H p D a G N 1 e k l n U k k v a n V 1 K z l Z d j M 0 O V c 3 Z H U 1 Z D k v L z J Y T W 1 E S E 1 u R G 1 U N 3 Q y N z A 2 c F Z L K 3 p z N 0 x K N 3 F n Q W t K Q 1 J 3 O E 9 C Q m x p O W Z 6 d T N i d H d I S W x T c 1 h Y b D V l O U 9 q U j Q 2 T 3 J q e X d J Y V p G a j d v T 0 U 2 S l l J d U x 1 N 2 R 3 U G F s a X h a a 2 x H a l J s R 2 1 U Q m 5 4 W l V 3 U V B u Q k p T V W s 4 Z V B D Q U Z T d F d z S F B u V G d k Z 0 V k Q T B 1 K 2 Y x c 1 p J a 0 t S W T R E Q 3 g r L 3 Z 4 N T R K M D d k e E t 5 Y X k 3 K y 9 2 N X Z k S H p U c G s y c F V h T k d w c 1 l H Q m d Z Q z R P a m 9 t S 1 d n O E t 4 W n M 0 a U 1 q R 1 Q 4 K 1 B G N G U z c 3 I y N T g 5 Z T h i a 3 l a T 0 p q N C t u Y 2 V Q R z J O a l l r S k t T W W 5 D c 0 p F a 0 c y Y W h M b G l 6 a D h 1 W E x W S z F h b F V X T E Z o b U 1 m Z n I w S 1 Z P b l R p V W x K W V Z p e F l x e G Z m d j J U T T l S U j Z Q U n N H M 2 J O c U t q b z V F a 2 l V R 0 R C b V g 1 S E I r e W t K Q V F J a U l p R E F M c U F R R U J C Q W N I R X h j W H B 3 U 0 Z i O X k 0 d 1 l z W E w z a n g 0 Z 1 d P a m 8 1 W m Z w M X g 0 O F l w a n p k d T N D a X V R d 1 R o R X l C S l V o R 0 F R b 1 V L Z m F p c k R E N D Q x Y X B W W T l D Z 1 F V e W J O a T I v c G F Y b H o 4 Q 0 E 3 S j Z U e m d j Z E Z F N G N n N H N t T W d 4 V k l W R l c r R k 9 W T z N k d X Z 2 N z Z h M 3 I y N 0 1 t Z V B Y d F l 2 M z Q 5 T j I 3 Y 1 l O Y X N X U 3 h Z c 0 l C M j d k c l J v V U 1 I a W h Z d G 1 p M 3 p l L 0 h p Q l R 0 M j d H R F Z x b F Z F U l V V Q j J x e U 9 k d T N h M G F s V E o y e H N 4 R X B 4 U W Z o V X l i T G N S N U l r U m 8 w Y V J a V X F W Y k o 3 T 2 9 J Z 3 Z B V 1 d s c G F V S 0 Z H Q 0 1 X U E d j U E x r U 1 o 0 O W U 5 Y W t m U G 5 5 b j E y O W V 2 V m h k c y 9 0 W X h R U 0 V t T E h m N l R H O G V z R V B 2 V 1 Z M b D A 2 M D B G a G 5 m R H c 4 Q X l 6 d k 0 2 Z E 8 0 Z V p t U m 0 z Y n Q w a U 1 s S 2 J t R l N w V W l X R E 1 W T 2 1 U R k g 2 V 2 h 3 O G V K Q 0 R C d z h h b m F k M z c 5 N T g r K z I z Q U 1 U R 3 h u T D E 2 b F V B R 2 p a c 2 F E U j I r L 2 J 0 U 2 x D N W R P b l M 3 T i s v M y t U Y 1 N w V X F o W k 9 U R X h N b l R q V G F G e E 1 U U T N S M E 5 B R F c x d F l z W H J 3 N D N m Y 0 p V T G x 5 W l N Y W W J l c H p V Y W x V M k 5 q W V V L U k l F V n h k W F d u U m 9 n V 1 Z L M W M y Z V M 3 O T Q 0 c 1 V L Y 0 x t e l p 2 S m t T T k h 1 d V B X c m w y T H M 3 T 3 p 5 Z l B O b V R P S D V j d V h L O D l i d D I 3 T j J M R m p U W T d W Y U R T Y 0 9 u V U s w Q W I r N z l 5 N U E w Q 2 p S b z B J R G c 3 b S 9 Q b n o z T H A x a X c 0 Z E 9 o Z 2 M 5 K 1 d Y W H h v O D k v Z j N 4 O H Z M e S t S c k N J T H c 2 W k p s T 2 E 4 a 1 N h S 1 I v W H Z X c V Z N b n R t M 2 J 4 c z J i T i 9 0 V n J W c D F 6 b 1 V M R i 8 3 S j d q b k J C e D R V V n N 1 R X F l Z F d 3 d H B m b E J Y K z F G b F l X T 0 R q N D R P U G p 3 K 2 5 U N T l t e F l v V k J B Y 0 h z M m J O R 3 R h d V h V d V R K a z N v M H F V T E Z T d S t u e H N J O S s 3 Z F k r U E d q V 3 p l d k p t a 3 B D U U F 5 c F l 0 a T Y r d k w x N W V Y c G l a b W I y W G V R a U M 4 S i 9 t Q 2 x D b V R K b n N u b 2 N n Q 0 c r W l N x V 2 l X T E Z p U E h 2 M k R F d E x 5 M 0 t B Q 0 F x L 0 c v K 0 p n U E N I N E 5 n e G J R b E R P e n M 3 T E N 3 c 2 V Q R G d B W V V M R j J i V H B r M G N P b l F v U y t j N m V m S W t 5 Y 2 5 K Q U V 5 Z E 9 w V 3 B V N m N x K z N U W H Z 6 c E J R V U V F Q l F X W l B F L 1 B u a j F 4 Y 2 5 K a X k 1 W X Q 2 Y j V l Y k d 4 c 2 h t T U F F a E 1 U R F R L Z 1 U 5 T m 9 O T H g 4 K 1 p K c j E 2 N X g 3 Z G 8 x T m 0 3 Y 2 l L Z W 5 K K 1 B I a j A 4 M 1 V l U E J n d 2 N z W H J 5 W U F R T m V M N 0 Z M b z l H d 2 Q r O W V n M j J I R G g x a X h J Z 1 J K a 3 Z l a F l T R U t N a 2 s r L 2 J 0 W T k r K 2 Z j R C 9 T a j B r S l N W e D Z a T G 9 r e V l J d 3 V 1 U l p k a 1 N F Q T N 0 M 3 p O S m t o Z 3 d Z Q U R E a G c x V G F U U 2 F i N E g v e E J L W U R 6 b 2 9 M Q W l t M U t w V m k x c T F h b k h q e G c y V 0 x W d k c 0 Y 0 9 I Q 1 F 3 T U p E Q X d F R G M z T j N y M D Z F R 2 R P b l h l Z W 1 C V 2 x t W C s r d X N 2 M X F 4 W m 8 y U l l T S k t r T k 1 L c l d i U G 1 X M z A 5 U V J B K 2 J M c W 1 j b U t w c G l C O G 5 I T G x 5 Z 1 d B b V p t W l d C Y j B D Y m h 3 N F V L b X h w M C t m W n F a T T J k e T Y 5 W X R R S H N E b 1 V P S E R y U n A w e W J M c j V r M 2 I x N T Y 5 T 2 l S N 2 h q Z D B 1 Q U R C d z R B O F B u b m 4 5 T 3 F W U 3 N B a G c 4 Z n p y U n A w N V N 4 b l R w M V V w b 0 9 h V F F h c G s 2 Z H l 1 b l R w M U d w V k 5 T c V Z V c 1 p w M S t I T n J V Z E 8 z Y n c 1 T W 1 U T E w r W G Q 2 b D M 3 O T R V T E Z p U W h J U U V i d C s r e m V I R G g 0 b U p p U U h n e U p F a n Z I a n h n b 1 V M R j Z i N z N X R F Z x b F Y 0 Z T N 1 L 1 Z v b U c 0 T 0 J n S l V 1 N 1 F J R U N Q S G 5 5 a E 5 q W V d J S 0 N n b W p h M U x p N n p J N G R P M H l l c D B p U k l o U X Z Y c H k 3 Z C s 5 e T k r N W Q x c T l m V D l l d V h W R 3 I x W X d i T j g 0 b 0 E 3 e E F n U U p a b n F z Z 0 N C O C 9 s V X F s Q V p S b T k 4 T D d V N z k r Z l F v V 0 x F a G t a R 1 M z T W 1 Y S y 9 I R H o 1 c z N F N 0 o 2 V E N B b 0 x I e T N k Y 3 J T b l Q 1 K 3 l Z c 1 V L Z H U v Z X p h V k x s N 2 g w N l J K R m l 4 Y W x W N j l l T k d 2 V 2 p K d z V j N z d S N j Z q V m F r N m N P T U d L R l N 1 N G Z Q a 3 l v R j A r M n F o U k k z c j E 2 a 1 h w M H F Y Z n h 0 c 1 J C R U V R Q k V F U V B s Q z N i d D F p M X F 4 W l N s a 0 E w S l k 3 K 0 9 t b m 4 5 S X N P W k F S V z F 0 Y n V u W H J s d U c 0 O F B C d 3 J s M j d C b W p y R 3 V v Q 3 h D Z E 9 u R U N q M F p B L 2 Y z N m V Q b j N L K 3 Z Y c l N V N U 9 4 d G Z Y b D J u V H B u S D Y 5 R 2 t B Q m c 4 Z X J K U T V D Z z h Q N T h 5 W k 1 3 Q 0 1 I e i t l a W h V c j h 1 R E J B d 1 l P S E l o S 3 B l T H c 0 Y 0 1 B b U p t W n N X b l R K b G F 1 W E t t V T F r Z 3 J j S z Y v L 2 M 2 Z E 8 z V H E x R W 5 K U l A 3 K y s r L 3 A z T G 1 6 c 2 w 5 W G d p R l B u a n k w Y m R z M l U 1 O V R v M G F O R E Q 1 a l B 6 O C 9 4 b z h m c n l S e F h M e D R r Z T N i d H h 1 V l g 5 Q 1 h u S n p N b E N s V G 1 E O S 9 m c V p l V T k v d T N i d V Z 4 M j N h d E Z G S 1 l l e l p z O G N v S 1 B 6 N D h X U G w z M m Z F a U J H M G E 5 Z k 9 Z U C 9 j d V h N e E 5 6 Y 2 5 Y N z U 4 a E l h R 2 9 s Y X J z Y k N 3 N E s r L y 9 t T E N o Q W 5 V c T F l U E d U T m 1 a S G 1 P Z 2 l C O E 1 z e U F G b 0 J T T m t o N G Z 5 U k p v b j c 5 K 2 1 6 Z X Z O b k 8 x d G J X Q X p C Z F g r a z l F a 0 Z o N G F P W F A z O S s v U H o 4 K 1 B i Y m I 5 b T B h U k 9 i T m 0 z a S 9 2 M z c r U H Y 3 T T N 2 M m J M c D A 2 V U x i d G 0 z S m x 5 O W Z s c z R i R n h m S H Z u M z d X T D U 4 T 1 J F U k V Z R D I 0 c n h O b X p a M D Y 5 W X R 5 K 2 N U Q k V F U U J F R V F Q a j V U c G t 4 a D g r Y k 5 h R F F h U U J 2 U U h E U m 9 F R z N h d E V H U 3 B E U 1 B 5 N m h l Y 0 h v M W h m V U R y V n U z Y m x V Z T Y 2 O U 9 H V F Z x R k t k U G 4 2 W n A w N m J N b U R H R G J k d T J z V 1 h M R n F W V W d 5 U k p E Q j Q 4 b U s 1 Z H V 5 c k g 3 T j Y 5 R z Q x R 1 E 0 a 1 N K V 2 p a c 2 l X U 0 p I S C s v S G x B V z Z 0 N D F x e F p y R m l 4 Q W l E T F d i V W F q W V p m Z i 8 x V k N R Z z d P V G t a M W M y Z E 0 y Z U 9 j d T d N Q m 9 W V H M 3 Y T J a d U x F a V R 4 K y 9 G a E o 2 T m k y Y l Z 1 Y V F X R l h W M W R D U T B N N W U v W X N n W U d C S n J O N z B 4 S V h G O G V S S T B j Q W J W K 1 J I a j E 2 c 0 h y M W F o S V N F a m g 5 K 2 p U U G 5 6 L 0 g z d D V l R 1 g v c z J E S G w v V S t h T k l s S m t 5 W U J N S E h p U k p v M W E 0 Y U R n N E 1 5 V m 5 l R H d k W F Z G V X R M U 3 p R Y W p W R 0 R 3 S 3 h J L 1 Z u c k d 6 T m 1 E R D Q r U H E 5 O W J r R V F z b C t s U 3 B Y e W 1 w d W J M N W N r c W J W S 3 B h S i s v Z n J a U G F W U F V y M T Y 5 Z G k 4 Z V R P e U x G Z E h C S V V G N G Y z S m 1 U T W 4 z Y n Q z c D J 2 W H J 1 e m Z 2 N S s x Y T l m e T k 5 O S 9 z M k R C Q W h Z d l h r e W J O b T N v M U t r V E p V d V d U U G M 4 V D U 4 K 1 p l d l d y Y X h k d T V h W E w x O E M 0 T 0 R n U U l j T 0 h X a l h y a D F X V m x i d j Q r M E k 3 O W 4 r L 2 Z z W k 9 Y S m t s b y 9 M N 0 h K U 1 F S Q U V R U k E r V H R 1 M 2 I x Y 0 N 3 b T N i d G 1 Y U W 9 F S F k y d H E r b D l k T 1 R F e E 1 z O X l E T E 1 1 N H V M a X d Z O G N P N 3 Q y N 1 o 3 U m Z w V k p 4 L 1 B o e F l t T m p L V k 9 t R E h Y c T F G R 3 V r M 1 B u e m s z d j N y M E J i U W Q 3 Z 0 5 x M W E y T n J h O H Z B Z 1 F O Z m E 2 N U x s e T R s S k N R R T B O Y T Z I R G R 1 M 0 R 2 c n c y R m 1 a a 2 F 2 W H I w W U 9 u U W 9 B T m V 1 W F N N a E l j S G t k W H l m U G 4 w W V B u d z R j W E Z 4 e k p n e G c 3 c D E 2 M k p 0 Y l o y c D F 6 b D g r T E N T a m R l d 1 l V T 3 N y Y T J w W G J z M m h 3 O G Z K a V V s a G N E Q V F L V m t C N U J t M X Z q M T Y 5 Y 0 5 y a 0 5 I a k J q Q j h l U E h B Y W h S b 3 d i U G 5 6 L 1 A z Q n N Y Q k 9 H V D V P Y m 1 W a 0 t T c F A y U 0 p K V z F 0 Y l Z s N 0 5 p e G V I a D R a U G U w U G t u b H k 1 Z l h Q Z n h Q M U J j V l F X S G h r N k 5 T c V d q U m 9 n V X R X c l F n S k N T R T V j d V h j K 3 J V S 1 R a d j N z e m 1 6 W n R w M E t B Q l h i d D J w V X F W S 2 d i W k c v L y s r e S 9 y M X E x a j U 4 N m R x T l h h d m l Z V k s x Y W t T N W N 1 T k d u U 0 p O M U 1 E K 0 h q W W 1 W b G x l N i 9 0 M X F 0 V n J J O E J F R V F C R U V R Z E V h U E h w M 2 x Z L 0 x t e m N 0 M z M z M l g 0 Y m o 1 O C t m e j d O a 3 p n M j F i d G 1 3 a E 9 q c m E 1 U G h 1 M 2 J v W k J S T n o 1 c 3 h K a F F v V k N B a 0 p J U 1 V s a F F z W E x u R G h 3 Z 1 Z 5 N W N y R m d R T U h j S E 5 6 d z l u W m 1 j c V Z L N 0 5 t e l J w Q V d 6 T z N a O C t l N U 0 y Y k 4 5 M 3 M 1 d F Q 3 Q W d N R G x a V j F S N D h l W m V I Q 2 h j c S t v V U 9 I V X E 1 Y 3 V R e m Y 4 N X R 3 Z F h W V k h t c z B H a U l q S T A x b U 4 r Z l B u N T l 2 d n Z t R 2 1 U T m 4 4 d V R K R S 8 3 N D R 3 K 0 d E U n V X c W R m U U Q 4 Z z N i T m d R M E p h e j B K W F p D Q W d J T U F v S 1 Y 2 N W N t V n E x Y X J G d z R V S n k 1 O D d O O H V Y T G l Z c U t V a 3 B u N k 9 q c V V z K 2 J O M C 9 a Z H V M R U N l V n o z c m h 4 W T V i S z J E a z R P R 0 J 1 Y m p v O G 9 L d V J M Z 2 p D a D Z k S 2 x T c X V r a V F k Q U F x V U x s M m F l Z l B t a V p y a j J T a G Z 2 b n p Z M m R r U k Z S V l Z M Y n Z u Q W l J b 0 x I e m k z T j N k Y 1 h k M z U r N 2 R 1 e X h i d G 9 6 Q X d F Q 0 9 I a j N L M G F O S E t W K y t Q R D E 2 O U 1 E V z F w W j E 2 O V l w Z C t Q T n p N e W 9 W N j h l U F h 2 M n h N M 0 5 M W n Z m Z 1 p B Z H Z M M j k w O D B J L y t l Z m Y 1 U 2 x s S U l n Q 0 l J Z 2 Z M e n U z T G 1 U Y m k z Y T F E S X F D V 0 Z x a F p H T m p V M m 1 s d T Z 2 W E x u U 0 t D a W N Y b E 8 0 O X U z Y k s 0 S F l z b V h M N H V Y b F J l d l d y Y m w 5 K 3 p h L y 9 m W W J U a z V P M 0 x 0 M 2 o z L y s r U W N Q R H c 4 c 0 x T M H B V c V F J R X l a T U 1 E a X Z T c V Y 2 N 2 J y S W 9 L M 3 B P M 0 x r U 0 N X Y n V r N m R P b l R z M k p H Q W d B R E d q Q m x q O G h o V H B U T 3 l 1 a n J M e H N h d 0 I 2 U X U 2 U 0 0 x V 1 p i c D N M a 3 p 1 M 2 J 0 N H V i T m 0 2 e G Z 2 N T d X c l Z 0 V H B r e V p k T S 8 v N k 5 F a l p V N z I 5 d l p L W G V i N j l l d G p h V 2 x K V W x J U 1 Y 2 N W N J V H c 4 W E F s R 1 c x c G F N b W 5 T S k U 2 Y 0 9 B R m 9 Q O X N T S l V x U U 8 z Z H U r d l R w b z l R a m Z o Z G 1 6 c H d w Z X F F S X d r Z k d 6 Y z N 0 Y z B t U 2 d n R H J x b F d y T W 1 m T 0 h I T G t 5 S k h k M C 9 y a z V j N m R t e G N 2 W G h T b 1 d y V 3 F 4 W V V M R j d J M W 0 w d 0 V o U V V C S 0 Y 2 O E 9 H U E h q b V h 3 N E 1 H c 1 d i T 0 d i Z H U y Y 2 Z Y c V Z Y N z Y 2 U 2 R s a k p X V k Z j M m J O N m R u e j U 0 V U s x W X N H M m N y W k x m T m 1 6 Z G 4 5 e F E r V 0 Z a K z R T U k 9 j e X l l M 2 Z N U U J F R V F o R T l C a 1 N K R n V I N z l 1 c 2 w 5 T F Z 1 M n B G Q 2 h R b n o r K 2 V k S 0 p 2 Q 0 F B U U 8 0 Z X Z V c W 9 D M E x z W F R w V W p R Y U R R a 0 p D Y 3 B 4 R 1 F W R E F i N z c 3 a n M 4 U F Q x W n N H Q 0 I w d E J 0 e T V Z d F h M N T h t Z k h q e H l 2 a k x s N j h 5 S G Z m Z l d k d y 9 2 Z V Z 3 W l k 2 U z F x L z N u S n F a b V p t a k J 3 N W t 0 N j l l N U 9 T a 3 N M R W l S T l p z b V J K d X V m Z n M y Y 1 B z a X d E N E 9 I a G d V c W x B c l E x a l d 2 V 3 J N b X h Z O G V V Y 2 Q 5 K y t 5 M E F M M S s r S k N F a F F a b W J S c V B o e n A w N 2 1 K d W I w N 2 R 2 W D R P Z 3 N L N z J N O E N 5 W m N 2 W X Z Y c z N W Y X R X V m N w T T Z O Y 2 Z G Z 1 R o M C t Q b T V 1 Y W t V c W t P Q U 5 a Z V h s N k 1 I e j l l K 1 Q w a 1 p L L y 9 E O H h M S 1 N r c E 5 z Q 0 w 3 S n l M Q 0 F v T G d o N D d P e n N H R E J q Q T E x O S 9 6 Y l p 0 M j l p N G N T T X Z Y N z d F e D h l S E x s M j Z r Q 2 R Q b n V 5 Z W 9 2 Q W Z v T C 9 j M F p T M W E 5 Y 3 l m Z n I w O X p p a k Q 0 Z k t y a m p X d j J K Y 3 V G Q V F C R U V R U G t B V 0 Z o W V p O b F M 3 Z S 9 l d U V o e k 1 h d k 0 x Z 1 B 2 M z c y Z V l Z W n l X O H V Y T G M v U G 1 U Z T d m d j I r M H o 5 e m N u T 1 R r W k g 3 O T l W Z k 9 u e i t 2 W k 1 x V 0 x G b V N u a j E 3 V X J K a 1 N a W X Z Y M D d Q b m o w e l h V T l h K M y 8 r L 0 p R b 1 V j S 2 c 3 R U N K R W l X S W p J d z B H Q m N m S D I 4 U U V O Y m 4 2 T 2 h v M V B 4 c z Q 4 Y U 5 n R G F B M j Z K R m l 5 e k 5 L V F g 5 e k d J N 0 9 6 c 0 t G a X l Z N 2 5 o W F Y x Z m F 0 R 2 5 E O X U z Y k N R M E 5 a Z G V 1 W G F o V U t p W E R P Y l U 5 Z S 9 Z b 2 o 3 Z H U z V 3 J R O E U 5 Z l F F Q U E v Z n Y z U j V J a 0 F n S U M r T z I z M z V S O U w x K y s 1 T X N 2 d i t T e n p 6 N W p 4 N D R k Q n N l V k t G R k N l Y X d M Y U 9 m T W 1 k T m d 1 e U F J b n l Z W E Y 1 Z G N L c F Z x R j V E S H c 4 T 0 R D U k 1 t a U h L W C 9 5 R z Z V a j F 4 Y 1 h I W k h w U E 4 5 Z 2 0 4 b 1 R D c G 9 F d k Y 3 S j Z F O F B H e H R M U 2 t Z O G V P e W t X W j d 1 N j l J Q U J a N m p v d E N J S W d D T U x I e T h I Q k l j M W d u M D Z 0 V 3 J W S V N r b 0 N 5 S E R z M j F h b V R C a 0 d E Q m p B a U J F a l R P N l B p S W p n e k p r e l d G c G E w c V J K R T l x M m J V d i s v U G x a c 1 d J R j Q 4 Z V B S N l B S a 0 M 5 Z l B s c T F h d l Z P N W x l e l p r M 3 M 3 Z T J 4 c 2 J F e G F u Y m 4 0 d U t D a T R 1 T E d B Z 0 g r Z 0 F B S U F C S l J F R l V 3 V F p k V U 5 q Z T N w N 2 h 3 N G U v O X V z b U p 5 Z X p Z c 1 V L N V h u a n h v M H p k Z H l n U V l N N G N 1 U U k w Z E h S L 1 A 3 N z c x a G F X c G 9 N Y W 9 l R m h S R W V I c D Z w Y 3 o 1 O C t K Q 0 x G e S 9 p N 3 U 2 Z X V j b i 9 Q M U 0 z Q 3 Z S c k N u Z n Q y b F Z w c E N j S X d x Z k Y w d E x 5 T j h D N W R P b l N U S m t 5 N W J V Q 3 d y S X N N M l B H R E N J a k k 1 R W t p Z S s v L y 8 2 M V Z u S z h m U G t T V 1 p i V G J i Q j Y 5 d X h a U U h 0 a n E z T G x 5 a G 1 l Y y t 2 V 3 J k a m E y b E t 0 V 2 p Y c z d P d 0 F i V j M 5 b E p R V X l w W X R T N 0 5 t e l F C d F d j Z W l S W X R t V 0 J m O T B h T k h m U F h W V n p S b z B J Q m 1 6 W m 9 w W l V M c j F x M E x h R z h j N 3 Q 2 O U 8 r T T N t M G 1 2 W H I w Q 1 F L U F J 2 S H h y S j M x T k g z U l E y T 1 l Y S 3 N s e W 1 K e m Q 4 e E F F N G V O b m J t N U 9 6 c H c 1 c z N z Y W d p Q U l n a U I 4 S X N h T k c v Z G F 4 O F h H e G l x U H E x Z X Z q c l c x Z F p w Q j R X K y s r U V p u W j J k Y 1 h W M D V m L z Q 4 U z V Z c 1 V U S m 9 K V W 1 p Z G V 2 V 3 l w Z m k 5 S V N G a F Z H e F l 0 W n p k V l F x R m I x N z k 2 W l J v M F k w Y j k 0 O H k 4 Z S 9 q c m k 0 T 0 g 3 K y t X Z H U z T G d C Y U l N U V B Y d j J 6 T l N 4 Z W Z M a 1 l m R G d 3 V X l Z T U l H b 3 F L Z z B 4 K 2 5 Y W E h a e G N h R j E 2 O V p H W T d a c z J h S 1 U 5 Z 2 d J Q 0 1 E Z D N a M k 9 I V H Z T c 1 d O S E 5 t L 2 V 6 S 1 J K a z h p V E o 0 L 1 N s Q z R s S l N X e m I x R V F o R S t Z c T Z 0 c k Z V b V M r b H R a V 1 R G M T Z 0 U T B H M G h t W k 8 3 Y 3 V h e G R 1 e G J R M 2 1 S N j N k S S t h O W V 1 N W M 4 L y 8 4 V E p 5 W W 1 C Q X d k U 3 U z W n Q 0 d V B q R G I 1 Y j Y 1 T H d I Q j B k T T d 4 N U d o O G Z 6 L 1 R w M D B s S V N F Q 1 N K T m F z V 1 l P e n N 6 T X J W N j R r T 1 R t W j V z M m I w N n h a T T I 3 Z X Z F b m Z 2 b j N K a 1 N N S G d 3 Y 1 B 4 d H Z i T z g x e m J 0 d T J q Y 2 p J U 0 9 Y R 2 9 5 N G 9 I Q j h m R D J p V E J 0 K 2 1 G e T l l Q U 1 U Z n Z I a 3 o 4 Y T J l K 0 R W O D B F R m h R U k N F Z D A y V 1 p U U W F E U j R l S G h 3 O W V q V E x 4 K 3 N 1 N E 0 z T X p O N z I x R D V J O F Z P T E V U d U t 1 e m E v S X V v S 0 M 0 S W d D S i t F d E 1 v T H B P Z m Z m L z l s M m J K b H R H L 2 Z u b G F 0 V 3 B H W W 1 F a H d j R E N Y T G w z Q 3 o 4 O F B D d 3 N M T G w 2 O F N F Q k F B S T Z P a m 5 U d D J w W G c 0 R 0 N X T F Z 2 R z F h d F h h Z H E w S 2 Z i M j l 1 b V d m V k N y M W F 4 W n M 0 Y X p a O C 9 5 O D g 4 L 0 s 5 Y 3 N r a V J S d T N a d H Z 2 b m 1 H O V J x T l g z N z l x V k p r e W I w N 2 R 2 W D V I b k 9 u a j J M b j U 4 Z l F V R k I 2 Y j R u d F Z y T n k 1 Z i 9 T N H J T W m E 1 M T Z 0 U X B p N T l P M W h 3 N m R J a S 8 v d n F M a E l R R T d 0 e T V 3 K 0 h E a D R t T 2 p n Y T B R Z W x 4 N D h i e D J X Z W Z a Z n A 4 c l Z 1 M 1 p z Z U 9 I W V N H a H B y Y 2 4 1 e W N U R 0 J n b 1 B M O G l 5 K y t N T m t v T U R r N W 1 X b l R w Z 0 Z 3 O E 9 C Q m Z 2 e n h S N U 9 C a C t m U G 4 z U G x 5 a F Z x M W F w b H N E M m p t c 0 t p N 0 o w Z 2 Z K c k 1 6 T X l t Z 2 Z a M 3 o r d V V M S k p s b W J s e j U 3 S j g r W E p s M i t y V n E x b T l l b l c 2 e D l X d F c 1 Z l p z M m N i Y l Q 5 M D Z C Q 3 l M S F B 6 N W s x S 2 x D a k I w N m R Q Y W R H a U J V N U 9 U b n o x M V Z l W l h x b W h j K 0 R B Q V d X R l J 0 b X l a W l Z H c D d v e V R i c n Y z Z W Z Q b n l j K 1 B w N 1 k y R m p H a m g z T G t T T k h H R E 5 t a k p K W n J K T 1 V s T V Q y N 2 R z Q j d k K 2 x 6 c D A 3 W n p n S H R W c E 5 a R 1 R r Y T l W d V Q w a E k w R 1 V L U D h u e X d l K 0 F D Q W 9 M Z 2 l D a 1 k v Z n U z Y S t k c W F N d n F 4 M n h Q M V p 5 e k g y U U V K M G F C V U V R a E U v Q 3 h Z c 1 h s V n E 5 V 2 J s Q n Z H T E Z D c 0 x E d z V r M m J S c E 9 U a z Z j T 0 h H Q 1 Z h d F d B V k N 0 V 2 p V Y U 4 y N 0 1 6 c D A 3 M m J s e k o 0 V U t G Y 0 x Y M T V l S W l B a G x D Z T d z M m J N T k d y c V p Z b T V 1 e m 9 N S E Q 1 U n J s Q U l G Q 3 R D c 1 d U T y s r T 0 l M a 3 B L U 1 d M e D R z Z E l r Y n U z Y X R Y e j U 1 W m N t Z X l v T U d U S 0 V w S 1 F r S G o x N m x P N 3 J U W j A 2 V l d u V 3 E x S 3 B z T E d 4 e W Z U b j h T Y l N h Z 2 l Y U D M 5 K 3 h v M G J a e F J z e l l n a 1 N Z d 2 N P U k p m W D E r V D J i d k h q a D B q S m l Z R z B M N 1 A r d l h y b X p 5 U G g 0 Z U h F a F I r K 2 Z J b H g 0 N G R N d 3 F P e E 1 i R z B x W k 5 H K 3 J X c m N 1 V k s x Z V U 3 U U V C Q W J S c D B 3 W U x D d 3 R B M U J R V 0 J F S E w z Z D I 5 R E 5 E U X h z Y U d B U U 1 H W l B u N G x 5 O W Z N b j c 4 Z U k 0 Y 0 9 m S l c 1 b l B y M W k x d T N i b 0 Z R U D M 2 O V N s U 3 B B a U h E e D l H b z l G d z d k c T E x e n F u Z n R O M 1 g x O W Y 1 Y k h 1 Q n F 6 d W I y M m 5 U c D B v V 2 J J a 2 8 w Z V A 1 d m 5 6 N T l 5 O G V k U G t U Z H B 0 M j d i e D l P b F R B Q m 8 y Y k V q e D R 1 b m 5 M b W s w R 2 t h U E h z M 0 p r e W N a T z N a c 2 x v U G F 1 b W F 1 c 2 l 5 S F p l b k F k K 1 N E R G d v b m p z R k Z F e G 1 H c X B B b 0 t 5 d 0 l n a U I 4 Z X E 1 Y 3 V V S j B k R F M x Y T l k V 3 R p V W 1 K b k x u e m g z b H J 2 b n Z 2 L y t 1 T E d N O W N P Q k F 0 c 3 p 6 W G R x L 2 Z 6 L 1 B u e i t u U k l r U 1 Z L a F E 0 W T B 6 b 3 p R Y U R m N y s v d H k v Z j U v S X l F a U d E a D J L c D Z k b n B v L 2 Z z R 0 V E Z W Z M a 2 9 Y a n g 0 b F N v V U 9 H T j V x S l B W e U 9 5 U l l z V y 9 Q T E x M O H I y M G F O S H M z Z n Z Y d U R O Y m o 3 c H p t O X B h Y 2 5 w M D Z j e m Z W e D h m T H h 5 S W U z Z z R H R F U x V n F q M F J B U k V R R k F y b H k 1 e U p z M 2 I 3 c m 5 1 M 1 R w R X F D d E Y 1 c l d S Z m s v L y 9 5 a l p J a m 9 s d m V s N W Q 2 O W V 3 d 2 F O S W l 5 W m N 2 U 3 E x Y 3 Z 5 c F V y W j d E L 3 l a T W 4 5 T z d k R z N k M 2 R 6 d z h Q U E R 3 O E V q M 2 Z J S 1 F r Z T d k d S 9 Q d z R V T m x X Z X p E a H c r V m Z Z V U t G Y 3 J V T 2 U 3 Z H U 2 Z j h k K z N x N m t x M W F 0 W E l t e m V 2 R W h U Z X Z Y c z N q U n M z c G 5 Y c j F 1 e m N 1 W l B J e U V p Q 2 c 0 U H g 5 d l p t M G F K R l J F W k d z b W Z Q S H R x M 2 I 1 O W h T W W N o U T R h U U w x O C s 2 d F N w U T R r U 0 p U a D Y 5 Q 2 k v L 1 B J T E l T R W h 5 c G l x V m F z e W R 1 e F l n N E R 3 N D h l U G x j Z E p T V W w 0 Z V h s b H V M U z R j d V h L e X B k N U x 5 O H Z Y Z m Q x a z R L Q 2 d 2 R H o 4 M H R 6 Z j N o N H V N b W F 1 d W 4 5 S G x T c F Z O a l o y Z U h r N U l T S G h 3 Z X R X c l Y 2 N 2 R K Z 1 p j c V V 3 Z G Z Y V i 9 r M z B h Z m Z Z S z V T c F V y W T I 5 d W J Q T W R u b j M x R 3 V Y T G w r T 2 V m Z n d C d G 9 G Y 1 h Y T k F 0 V 1 Z h c j F h a l Z h c z Z m U D I v d 0 5 6 d z B O S l F l U F h y U X F W T W 5 T c F V x U m R 1 M m J m S H g 4 U 0 V s S l l X L y 8 v N G J 0 V n B O e n B 3 N W N Y S n l 5 b l N U d 3 R S T i 9 W S 3 p 0 N 2 Y v S 0 s 4 a k J P R m p J c 3 V 5 b H l S S j F L c F Z D e X N y c X l 3 Z G U v V G 9 V Y V p N b V d M V U V O V E 5 6 W T F o d z R Z W j N N a U x q b z V t O X V 6 W n l v b 0 p L e X N y a z c 5 R G R 1 N 2 N x V H p 1 M 3 I w N 1 l Q a D c r d n o 1 O D B v W k h k Q 1 d W W m c v Z j c 3 Q k 9 i c D E 2 N m J j K 0 x w N D h h S n l n O H p S M F Z G c E 9 L c G I z U X V H T j J C c j F L a k J t a l Z y b U R K b E N z T 0 d E V F A 2 Z l p 5 W W 1 L a G t S R X V T e E R m Z m Z K U G 0 1 N k 1 6 Z W Z K a z V Y Z m g 4 T 0 h E b V Q 1 O W V w Y X V I e T l m d n F 4 N 2 V E N 1 R C N z F E S D N S U V d D M F R w c D V i Q 1 d 0 L 1 V W W l l F S V I z b z F X c l Z r c H p s Z W 5 U c D N Q L y 9 u M 2 F 0 V 3 R I b l R w M W d Q O E Z V c 2 F O R y 9 m T 2 1 y Q U l n a W t M R m l 4 Z z Z k S 2 x X R m x a c 1 h 6 N W N r c V h M Z z N B d V h Q b k d E S m t D R V d M R m 1 Y d D J y V z h l d l d L N T g r Z n A z d X V V N m R P T V h E Z 3 d B e G Z j O G l R S W J v Y V d H b E t m W j d N Z m h r M U p h T W d w e X p M L 1 A 3 N z c w c D I y c 0 t G Q z Z s V 3 J k c H J 2 e D Z n Q k R W M U F a R m R 1 M 1 p s T 2 l q O D Z 0 V X J w V U Z w O C t i T i t m W F h Y d z M y e j V 3 N U 0 4 T n p W S z V j M l d R b W 5 r N V V W S l F T T 0 5 V O T E 5 S G Z y b E 9 4 W W t X b G x w d 3 N 5 N n h h d F l x W W 1 C a S s r K z Y 3 R E 9 j Q z J v R E U 2 T k d q N m R 5 N U 0 2 N n V y a 2 I 3 Z G N 2 R 1 F i c z h N U F d T d k t p b 0 t H W F p 0 S S t Q R D J Q R 2 p F b j M 5 W H I z N 2 c y Q X Q 3 Z T N r d V V Z R V J I Q n E x Z X Z L R k N n Q V B i M j l v d 2 N P V k p w N E p U U n o w a E l T Q W g z N z k 3 b D d 0 M j d K d C 9 6 L 3 Y z N 2 l Z a U l J Q 0 l p Q W h z Y k d 4 R V V G d D Z Z d T d 1 N 3 l V Q W h h Q U 9 o b V R G d j N q d 2 x B N 1 Z m d j M 0 Q W x D N W R t c k p s e T N M O S t u V k 9 u V H J G a X h j d m N I T n p v M 0 R o d 2 p 4 N j l J a T l l L 2 R T b z B Z T m Z I M T l t V G x 6 S n J J c 0 0 y d l d M Q l l 2 W G 1 4 M C 9 n c 1 h M a U R M T W c 4 Z V B D Q W t K Q V J a b H B r O W V 6 W m h Z V 0 V H b W E r T 2 p v N z A 3 Z H V Y W n M y Y U d U U X B V c X Z W b k R s e k J 0 Q i s r Z m J 6 O D Z O a n g 0 N 0 E v M G 9 h N U 0 r Z j M r a D F Q V D A 5 V 2 J W c U Z Y b n o 1 c z F T d V l i W D h h W X J 0 R E p 6 L 0 p B a F F 4 Z 3 l a S W p S O W h r e l p t V D Z k Z G F z V 1 d O e S s v S G p 4 N V h I a F F z W H h 0 W F Z s Z j M 3 O T J O c G F V b k R o Z z N a d D I 4 Z j E 2 N W R T e m N i d k Z P b l R 2 e n d 3 d y t a b m 9 z Z 0 N C K 0 Z C a 0 N X R W h v Q V l t S m l E Q U x D Y m R 1 M k p T W W 1 o a 0 9 I R G 5 I c D B p V i s r T 0 V I K 3 Z Y c l I 1 M D Z k Z G k y Y l J 0 c j F x e F J W a 1 E 0 T 2 p v e W V m S m t 5 c F l 0 Y T N C T 3 R W c E 5 R R U N B O G x 4 M 0 h S a 2 N I S 3 h z M j d S c G s 4 R X g w Z E h S U n F z N 2 Z I e D h s S 0 R 3 b 2 t X T G x P M z k r L 2 R Y c n E x M X B T T U E v d n J y T D J V V m h z N W 5 u M z N H d W 5 Y c k F L a F F v W U x 5 O T N q c D B x W E t U Y z d p e F l z c j M 2 Z E 0 w V 2 c w V E p n d 3 d h Q m 1 m T X V X T F d u U W 9 F R 2 F 4 N W p 5 O T k 5 L z Z 4 N W V U b S 9 j K y 9 K Q k I 0 V U Z R U k R l b C 9 q N G V I Y n Y z a z F N V E F 6 R m l 4 Z F h n c 0 k 2 N D h h T k 0 x b G 1 Z d U x F a V V y M 1 U w R j R t N X l k b m R G b 0 5 N V E Z 4 V E Z z M k R E V 3 J G b E R y b H k 1 T 0 h I a U J B Q T J O a l p 2 Z l d u d T V z M m J 1 W C 8 v Z n J w a k 1 o T m N 6 c X F r c E N T R H B X S T Z q e D g v V m d M Q 0 9 Y T G s 0 U H I x N n d i W k J t b l J M V F h M V E 1 E N j Z O R 2 p K c 2 V a Y W 9 S e D k r N W Q 1 Y k d U a z V Q U k 1 S b l Z Z Z 1 A 0 O H N z d k R l c E V w b m J t e k J r b E d K T 2 F M c U N x T H p B d 2 t I e j U 4 c U h S Y U J n M m J K Z 1 N h R k N w V k V w V G o v U k 1 u e j Z k Q X d j T 2 N P a l F J Y j c 1 N W h 2 N j l P a 0 R h Q n V D R k N 4 W T B H U V F W Y i t 1 c U g 3 O T B J Y 1 B I e H J z S z F 5 N H N G S G 1 y a W 5 6 N T g 5 b j M 3 N T l O R 3 J V U 0 F t N l o 1 W X U 2 O W 5 S M F p G a X h Z d 3 I x K 2 g v V 1 J F M z l v U z N 3 Z F h W b G R X c l Z 4 d D h R U z F R b 0 F B d F c 3 Y m s 2 N i s v e n Z E N H V M Z z Q 1 U X Z q N T U 5 L 1 R 2 W H E x W l Y 5 e l p v M T Q v N z k r N 2 k 2 d X Z M a 3 l S U H M 3 T 3 p 3 O X Z i b T F x M W J O R 3 p Z R U 5 E V 2 t Q e n p 6 e i t K a l k x R m 8 5 S H c 1 T W t U a 3 h t O D B k S F I r U H I 2 S 2 g z U W R T d 3 N M S 2 h U c D Q 1 U 3 N p Q j E 5 a j l v e T A 0 T U d q U 0 l H V E 5 t T U c z Y U 5 H c l V x S 0 h z U z Y 5 M G d i V z F k Y V p Y V U R n N E 9 H U 1 l 1 Z m 9 4 Y T k 2 O E 9 S Y 3 V Y S 0 J 4 N D h h T U d U T U d D d 3 N M U W t O R D Z k e T V N M T I 2 Z E 1 I W j J a b T F h O W Z 5 N U V u Y U p T b D F x N G h l c D Z h b 0 t S b X Q 5 Q k F F S W Z 0 S m t s U V R N b D V K b F p x d H J T M H p a O D d r a H g 5 K 1 l O Q 2 d R V F J 1 M 0 J o W m x s b X h Z Z 1 V M R m l 3 Z 0 1 q T F M 2 Q 2 F V c G F V b D N i c D F v M C t m U G l i c m 9 S O D R j T U F v T W V Y Q m d 3 Z E t P W W 1 z T 2 5 I a U J P Z k 9 u V k 9 l T j I 3 Y 2 1 K O S s r c 2 x v M 0 0 y Y k 4 3 b D U 4 M m F h N T J u U m 9 n V m V Y b D Z F a D R l e m N 1 W E t U T D E y U 2 t v S 1 A v e n d n O E Y x c k p l W E Y r U E d q V E 8 0 Y V p v U m p V Y k R 4 W X N Y Z G V j T X l X R D R l e U d D d 2 9 J Z 0 N K b X d m d j E 2 N V c 2 b z d v d V c v a G N s Y T J 0 c n B h N m J 2 c m Z k c V Z R U W R C b z J i R W p 6 N X M z W n Q y O G Y 5 K y 9 m W j l 5 N G N m e j I y M j l L R G J C c j E 2 N F p C V E 5 U U D Y 5 Z X Z U b 0 x G a X l n V 0 x G a U Z D M W F s U H Y z N z V N e l o w N j Z k Z X N H Y U J z Z D Z l c E p O b S 9 l b k x D d z F 5 O T k 1 Z U R n d 0 8 r L y 8 1 N 2 h 1 R U d E Q m l u b E J u V G k 0 d U t Z U G 4 x N n V z Y 2 x K a V p t T 0 V a S H Y v N 1 k y e E F a R 1 V s O G Z M e k J j b X N i R 3 h 2 d T N M b W p Q T S t v U H R t N 3 B s S 3 A 4 U E R 3 V U l M Q 1 M 1 W X N J V 2 Z P b l B U c T F T d k 5 Z N 1 p 0 M j Z a M F l k W m 9 O T X J 2 T T F t V 0 N R N E 9 w b H k 1 Y 2 l h R H d t a 3 Q r V D U 3 O X F 4 U z d 4 U U 1 z N E Z U T z N M a 0 N E W T J O c l J 2 M z E 3 N T h s Q 2 1 U S m 1 N M z Z q Z X V R R W x Z U E x r e V J P K y t P S U x a Z i 9 X c l Z 1 N W N 1 V 0 t V c z l P c F Z L W n p P N m J Q S G x 5 b W t 1 L 0 J j R V V U M D l Q e n A v W H J n a l Z M V 1 U x R l Z o T m k 3 V z F O V n U y Y k d I T G x p M U c y Z m 0 r d n I 1 M D c 5 N 2 Q 0 S H o 5 K y 9 j M 0 9 u N 0 d q Q m t V S z F h T W d n V U x w d m s 2 Z G 5 a M m R P e l l r W l V y V j F L c V Z D a 3 F W N j V N d F d y V n F G V 3 J W c V p 1 S 0 x a d D I 1 Y l B Q L y t j b 2 t X T H B q d k 9 4 O G N u e S t V T F h G M W R j W E p 5 W X Z q d z R a a z Y 3 b V A w e F J k Z l l H M X R U Z l B t e l p W d G t 5 W k 5 v b U x G a W t p U 1 J Q Z n U z Z W 5 l d l R 0 U G 5 6 N G x P a m 9 h d F Z x T k p F b k s v K 0 I v d 2 V E V U 5 6 Q U Z R Z m l v M l V 1 U 2 x P b H l S V H F 5 T E Z P Z 1 F B R W 1 U W n J F d z R j U F d i S m t D V G R 1 M 0 Z E S z B h U j F 6 U E h q e D d s e j V 3 N k Z D a F h D M 3 Q 2 Z T N M b H p V N 0 p r U 2 F w V 3 J h c G s 1 d W 8 3 Z l B p d z h u a l J v a 1 h L M 3 d m Z C 8 1 d E t 1 Z 0 R 0 Z D R I S m t 5 Y 2 J i T X R L T U R Z M T N V c T R w S 1 N r V E k x L z l l c V Z R V U M 0 W G J 0 M k R C O C t Q R X Q v M z B H Y n h m e n M y V E 5 r V 2 I 1 N i t m T G w y M W s 2 K 0 I w U l F X R k J F S V F N M 0 w 5 L z M y Q V p 5 N 1 p 0 M i 9 q N z c 3 K 1 Z w W k l B Z 3 d j U H h 0 d m I y K 0 F Q Z z Y 2 M l V W e G N Y T H J k d n d Y a G R m b j U r W E h x M U N r Y 0 h C e j Q 2 c X V 2 T 0 h Q b U R N K 2 V Q Y 3 Z 5 Z V l v V k s w Y X h Z c 1 d V b 0 x D d W 5 0 Y k J n d 2 N O Z 3 N K T 1 R r N 0 1 t V E 1 I Z 0 g z N z l p b l p a L z M 2 O V N N N E 9 E a m R M S 0 x I a n g 4 e m J O a X d E T 2 V p W D Z m e W Z j b H N 3 Q n E w b W J 5 c F R a d z R V Y 2 5 R M W t s O T R S b 1 V G R 1 J 5 T 2 Z M c D A 2 Y 1 p N b V F J Y X J V Y V M w d E w y c l J w W S 9 D N 1 J V Y 1 h M S 2 x Y c j U 1 Q k 5 2 Y W N P W E 9 V U U s 4 d W d L d F B 2 N X l E a j Q 4 U H o 1 N D l V M n E x e l o w N 0 Z 6 c z d P O X E y Y l d 0 M D N J a 1 R K N W c w Y V p M e X Z F d V h M a 2 9 0 d U J j d l h x R F J h S W l P a m x i c W 5 n S X N X N 2 F N c m w y N 0 d w M H J J K 0 h o N G Z U c j E 0 K y t m Z n N x M j J K a l k 5 b X d Z U U 1 x b F V v S k N p O W N 1 S k N G Q 3 h j Y U h K c z Y y T F J y M X k 2 S 0 Z D b G l V T W N W d E Y 4 b W R D V W 5 k R F p z M k t B O D F t Z z B K d j k 5 V E R V a 0 V Z V E 1 5 d X F Y U l I w T E N 3 c z Z k Z X B r d E Q y e k 4 1 b 3 p X M n Y z N j Y r L 3 B t L 2 Z 2 a 3 F K b W F 6 S 0 t D Q U 0 y c H E 2 b F N w V n l 0 V D V Q d V V n c 0 N u N k F X S F F s a G R L T F g v K y 9 D W k x k U W l D O E 1 s N k p j d X l s V n F 0 T n B t d 2 x K Y V l t Q m k 4 d m I x S l R F e E 1 j N H l 6 c 3 p P R k N o W G l 6 S m t 6 S k N V b G t a e W N i S E t W M 2 8 4 L y 9 r a H l j c k p C Y z B 3 Z D N R b 3 R X M X Z i T E d V e n o 1 N D k y K 2 p h R G d 6 L 3 R y V n U z W n F J a U F q c z d P e n c 4 U E J n K y 9 i d F J t T j A v d m p q R C 8 w e U R w a 2 1 T U k l E Q m d 4 S U 4 2 a 2 l Q Y n J 2 V l l E e E V z a H N J b 0 x D Z 2 l B S T Z Y a j U 4 a V h m Z i 8 4 O T h m S H h X R n B h T W 5 i c 1 d P Y k 5 t O G U x Y T l l W U 1 H R 0 N N b T d T c E V r R 0 F S U j l M a T R 1 b V Y 2 Y U l n a F p Z V z l 2 e j l L b F M z R j B k R V N s V W l r W m 1 q V n I x b F R x Q 0 M 1 Y 3 V K R E F 3 R U F B b z d J R X B o c n N K Q 1 V s S 1 J k c 3 F T L 2 0 5 T D k 0 U G 4 3 O F d B a 0 s 2 N E o y N m R Y a F N r N U 9 O Z 3 J L W l p h Z G 5 a M 0 J C V j F p W W l L Z E 8 z Y 2 1 Q R H d j T X p N e j V z M m J 4 K 2 V m Z i 8 1 Y T V 3 Y n R V d W g z M 2 E z Z D F J M m g w T k J R d n Y v K 2 V 5 V U R Z K 3 p Z c 2 J p N H V K Z z h m d U x F a V F B V U t W T E U 0 S F B 1 M 2 J 1 M z B t U W p 2 Y z l m Z i 9 5 R E J 3 L 1 l 2 b j A 3 S 3 B V c X p Y c l R h O W V 1 V l d x T G V u d D d N M 1 R v V U d X Z k x u Q 3 Z x O F d y c z N y M W F w b z F h M m J R c U 8 3 W n M y Z E s x b T Z y V n E w W U 9 Y S 2 t z a z h Y T U l 1 S 2 l 1 T H g 0 O G N H M l J x d X J x N G t K e W Z q N H V M e V J v R l p N e k 1 6 c F V i e n M y Z l B s U G N V R 1 J u S i 9 2 M z d N e n o r Z F l O b G d 2 Q W h 5 R X J B U U J B R V F m Z 2 c v Q T N V d j N Q b m p z b F N a b W 5 K a 3 l j U E x W c T B V Q U t w a 2 l S U n Z I a H h L b F d x a E x 1 N 0 9 6 V n E x R k N 1 N H p 0 M T Z r U k N R Z 0 l o S V N H R W h Z V n g 0 O F l O W W 1 O a k F l M 0 5 T e T h 2 T D V Q M T F s T l N V b k J 4 Y 2 V I V 3 J W d D R l b m 9 h T k l U T F N F W T N S W F h s a 2 5 U d k p T T z Y 2 M E V y S 3 l 1 b G V i R y s y T m h Z W n M r Z W J i R E 4 y d H F h Y 2 V Q R z B h a F J v O H h P M j J p T 3 V o V 2 R z a X p 2 Z T Y y V H Z B U G l T b G N R Q k N F Z E t T a 3 B P R G c 0 Y 0 9 Q R 0 R R W U 1 H R U R 6 N X M x c D J M Q W g r L 2 Z 2 N S 9 q e D Q 5 e T h l W k 9 v c U N p U 2 t w T F F h R F N r c E t T Z z B X Z 0 1 h Z 2 1 h e W l 3 V W h M Z W x a T W 1 T e X V O d T N i c H g 1 O D R k V 3 J S b 2 9 R U T V k W T B a S V A x Y W p 6 c X Z Y c j F L c 3 h t W S 9 s T G s y N 2 R 2 N C t M a X d x T k h q N V R B W W 5 y T C s 5 T m F E c G J h R j E 5 O G t X S H d l U G J z M m N x W W x K U V V w U k Z U U n R K c U h K U l d G L 3 Z N N n Q r L 1 B 4 M D d k b V Q 4 K 1 B F O G Z m c V V j d V h L T V d E Q U F K W X V Y Y 3 J G a X h m S m x T d V g w W V h 2 c l Z 1 M 0 d E S m t p S E l o K 3 R W W F h 5 b F p Z U X N Y T G p S b 3 B K R l o r Z 0 Z Y S F Z Q d m V j U 0 l F Y n g 2 O V l v d n Y v e l N v R j Z w d m x t e l p q R m l 4 Q W h 5 N X N 6 S j J M R m p E W m J v c F M 3 d m 9 l L 3 g 0 O G Z j d T N k U G V h N W Z y L 1 R o d z R m S 3 h i Q y t I R G x 5 Q U J p V W F T a F d y Q m p q e D Q 5 W F N q c l k y d G 9 x N V I r M m J 0 M n F s U F B w M m J P b n d i b H k 1 Y 3 B s O E x 4 b z B h T E t 6 N T M r e j l i Q 2 h R d V Z Z S H p Q b m o w T n N x L z c 5 d T J y Z k c 0 a U t D d 0 l n a U F J d 2 9 k Q 2 x 1 V k R r a V R W U D N I a V J K Y U N 3 c U M 5 S G 5 K e m M 4 U F I w W k V 5 W m N v W U p U U z B i T m t T K 0 4 4 M X Z Y N k R O Z D M x W D N K e U 1 y b H o 1 M W F D c n B J a 0 t k K 0 x 6 Y 3 p N R 0 R W c U Z O M j Z k U 0 0 1 T 1 R s T G M 5 T 3 R P S E Z 3 Y 0 R C N U h Y c i 8 v b j B s d W F C d z R j S V p u a y t Y c F R 4 a X h B a k d q a D F y c 0 8 v Z 3 d Z U E 1 t R E Z E Y W J v S D J t d F Y v Y 2 J l c i t Q a 3 l a T z Z i T 2 V i b H k 1 Z E 9 w M 1 I r U G R G W E 9 r S 2 d p Q 2 t 3 O D d P a n V u V H A z U G 1 6 Q m x x M X F 3 S m F P O V V 0 b X J W S 3 Q y b V J M S X N L M z h B W D N m N X F D Q 2 t K U 0 l p d 3 F p K 2 I 3 T m 1 6 Y k N 6 c z J Q a X h J b k l z c X p V c z l W d j l L V m Y 0 M W J I e n M 3 T 2 9 N U k F l a 3 F W S 3 F V O H Z u S G p C b 0 R T T E F I U 2 I y c n g 0 T U V E Z z V x d T Z Z M U x 6 N T Q 5 Z X d 5 V y 9 i O H R t Z j N 2 M U Z U V 2 F y b H k 1 V W h L U 2 x L Q z Q x V 3 J W c V Y y N 2 R v c 1 c 3 W U 1 3 R 1 N U c D R N S E R 5 c U J U U T h Q a j B 3 M W Z Y c 1 R p e G N 2 T m 5 q d T V P V E U 1 Y 3 V Y d V h 6 W n N Q R n h T a 3 F L T W x i W E J H N 3 A w c V h L Z m 5 0 N 2 U y W G V N M m J N U U p a b E p V T m Q x N k h h V k h B Y T R Q e j U 4 M H F 0 V l g y N k p p R z Z q R j R k V 1 p h V j J u U F Z x M W R Y Q X J k S G p o e F I 1 d k M 2 a l E x M V A 3 O V d W b F o w N m R M R l l K L 3 V p d 3 l J b 0 x B Z 0 N J S W d D Q i t P b E p T V V F I T n o 4 L 0 V I R G h 6 S W N v b U R V N m R P W m F x a G I w Y k p G Q m N 1 W E 1 E W j J a b n c 4 S E J j W F Y y V k 1 t Z V F j W k 5 u V S t k d T F L Z 1 J B d 1 l N b 0 h 2 M z d z V E V 4 S m d N Q 3 V z b l F a U X N X Z E p r O X E r K 2 N 1 W E s w Y V Z M R j d 5 O X Z a V 2 d z Q 3 p M O U 8 v Z j M 2 Q 1 p u W T Z W b F p W Q l F Q a l p z M m Z j d U h H R H F s V 3 J a b n J W e m F a T m 0 z U 3 Z N d 2 V R M H g v O S 9 v Z 3 J Y V U V R a E V 6 U U J Z U X p T N y 9 S a C 9 B L 1 Z u N 2 h K R T V 6 e k 4 2 T 1 d 4 K 0 J r S k F R e G 8 w Y l o 3 Q 3 R X Y k 5 t R 1 d h b G 0 5 c m Z 1 M 2 R 2 Z z R D a 3 Z i M D l l L 2 J z Q W J U T k l F Y U 5 H c V h z e T U 4 L 1 A v Y j I 5 a n g v L 2 x 3 S k J o O D l l b F R a b j k 2 R j N w d V V q O U E 1 Z m Z v M C 9 2 N y t C d H R T b D h S S X p W V G p 1 d F F 5 b T h V T W F i L 0 g 2 O W V 2 S 3 d G a l h U Q l Y 5 N 2 9 P R G c 3 c G 5 y T k R o d z V w L 3 I 1 S S 9 m N V N V b E t V O G g 3 V z F 0 W W 1 s N 0 J 0 M k x E Q n F M N 3 d n Z 1 V M M H A y R C 9 2 b l R H M X U 2 Z E d r c V Z L a W d Q R T Z 2 d T N O b T Z j c F J w R z Z L R l J N V G 8 y U V I x N m h S N D Q x Z l I 5 L 0 t s U 3 M 1 Z V B B Z 1 l X R m h 2 S H o 1 M G l C T F d U L 3 d M N E x D Z 2 l B S W d p Q j h L Q z V m d m 5 5 d V N w V X F 0 N j l k d T F Z e U 9 E a j R q Y 3 F y d l F r b k p 5 Z E t s e T V 0 c 3 E 3 d z Z 5 a G V 2 R G d E Q n c 3 a z E x O S 9 O Y m x m Z n l X Y X E 2 d X J R V 0 5 q b l Z l d l h p a 3 J 5 d k x s e T J k V T R r S 1 N K Q m 8 w Y U t B R W h Y W G Z l V X k 1 Z m Z z M k F 3 W U 1 J R 2 Z P b k x S c j E 4 N W t 1 U X g 5 T D E 2 O D R N e V p N d 0 N r c E t T c 1 Q z Z n d l e W F 1 Z E F W Q k V J V D N S b V Z Y S E 9 0 Z n V a Z n h T Q 0 U 5 a 2 l T a F V x a 0 1 N d E x m S n Q y e W V s T l p z W l V y V n l Z b 0 t J a X J W N j h T R V J I Q n l a T W 5 B V z B n V k Q r d 2 x 0 c W J s b z g 0 Z W Z J a 1 A v e n d n O U Z 5 c z J M R m l x V j d 2 c 3 d F O W Q 2 M G Z B U m c w S 3 l p U W 9 V S 3 Z I e j V V b G w y V n J w M D Z Y V F B y e C t V O S 9 I e D R i U F B Q b E 5 x c D h Y R n h W R y t m S G t s Y U J 3 W E Y 4 Z n k 1 Y 3 N C Y m J D N W Q r L 2 V C d W N L R F E w b F g 3 N T h t V z V J O V R x K y 8 v N T d p a F l 0 a W 9 P R G c x R l E y T V B E S T g w e U h W Z X V Y R 0 h I a m g y Q T l u M 3 F n c 3 V i T j I r b V N K R W l S a 0 h o U E h u e X N I S G p S a l p z M k V D O W V 2 V m V h N j V S V V Z I T W 5 E b F R l Y X l q d T N H M 2 M r Z E 9 q a H c 1 d 3 V y V n E 3 R z F 0 U V V 3 K 0 J r V F F X R k J F Q V J C R U Q 0 Z 0 d t Q W t z R z d P b k R r c 1 g 3 N D g w N n Z o d k x 5 O G x K d n d j W E Z 4 V E o w N m x X N 2 R 1 a W t y Q l h Y S k p i b 0 d 6 U n F O a G p s e j V 0 Q z J i V n V L R n p m T S t m S H c 4 Q 0 J m d m 5 4 R 1 F l S F U x N j A 2 d X F i d W V m T G t v V j I 3 Z G d i N 1 N w Y 3 V u V z d D M W Q y N 2 Q 1 V i t G b V p t W m x T d l h 0 M W t V S G p r e U p F a 0 p p Y m k 0 K 0 5 E a X h Z d F R I N H V I V H Q y N V B E a H d 6 Z z Z P a k p 3 N E V B O F B U M U 5 2 c V l 1 V 0 J 3 Z k g 1 O W 0 0 R m l m d G J V M X V Y U G 4 1 c 1 d M R j B p U 1 Z B S j Q v N T I x M C 9 D a F g r b U d T U V Z k S 2 1 i M 0 p B U k J F Q V R o Z m Z M M j l z Y m I y N X R w M D Z h e G J 0 M D Z a Y n N 1 R 0 x k Z 3 d R S V d M M T Z N S k V t Y 0 9 Y T 0 d S W X N X S 1 J k Y k Z 5 N W N J R G s 1 b V l T R U J J T j Z 3 e n J Q b n o 5 U E 5 3 Q l h 0 M j V k Z 2 9 L Q z B H Z z B q Q m d 4 Z 3 J p N E 9 B Q 2 w y V m x h M 3 F S O H h M M T c 5 e G c 2 Z E t q Q n N u N m R 0 R 3 J p d m 0 r a G 9 h R 0 F 0 c W F 0 b z Z P a n d W S z V 0 S n J I c G F W U G 5 6 N z A 3 d D J i S l V 1 V z B L T k h E M 3 g 4 Z k p T T W J m M G F 2 Y W t E b H R 1 M 2 I 4 Z m Y z N T h h T l d x d 2 M r Z E 9 n N 0 l W d W 4 5 L 2 5 W Z X Z Y a k Y 0 O E d C Q V d 6 c m p 6 e i 8 v Q k x R Q l g x M 3 d O U F V 4 b 0 c x T 2 1 D d F h M d n I w N l V O U 1 V w S k J 2 Y l V m Z n Z p Q k Z p M W F Z R 0 5 q W S 9 K O V h i c D B T Y 2 w 4 d H J D d z R O N j l l K 1 R Q b j U 5 M j d k b 1 p m U U h R T V R N e l k v c j A 2 V X l m U H Q z a y 9 0 V E I 5 d V B I a n h 2 V X d J d U p p V 0 g x N n R W R 3 h 5 V W x K V E Y v L 2 5 4 a V l t S 0 l p W W 5 o N T U 5 L 1 p 0 Y X N X Y 0 Q v Z 3 N K W m F Z Q W l D S U l n Q 0 l M d 1 g z R H g 0 c 1 h O V m F w V U d Y e m x 5 c F d h U z V Z c z R l d X Z 2 O D d V Y 2 J s e j V 5 W j M 3 d H h F U k V R d 2 J 0 d z R i d D I 2 e G Z U c D A x b S t m T G 5 C T m F X d V F m U H M y Y k 0 1 Z H V 3 W T U 4 N m R Z K 0 R B Z 1 h U c z J G R U o z T 2 8 z c D l h W F Z y a z A z V F d u b l o x Z G x r d X E 2 U U x V Q U x W c T F V c X p M T j Z q U j Q r N G R l c 1 d U N T Q 4 U 2 Z O N 2 l 5 U k p M R m l 3 d 0 9 n Y U 1 I V V N q d j c z b F l 3 U 1 Z F Q m J m d E x i M j V 2 V n E x Z W p V c W 0 r Q l l 4 c l Z H U 1 R E e m 9 v Y l B N T G x X U T U 3 R D l U a T B N U U J F R V E v Z 3 V 1 W G J z R 2 F K Y z l t Y 3 A w Z l B E Z 0 F W M j d k c 1 h M e T R 2 d T N i d G 5 X T j V B W D c x N j l W Q 3 B W R 2 c w R 3 V Y d X Y 1 b V p H Y z J h T l V 2 M 3 V E Y 3 B I N U V 2 W H o 3 b F l x e H g 0 O G J j d U h I a m p V d F I 2 T k 5 s U E l B M n V E d G h 3 Z 1 J B R 3 d B Z k 9 u U 2 9 3 Z G p Z M k Z n V 0 x G a G c w T 0 F Q L 2 x k Y l d m Z F o 2 b 0 x D S 3 B X S 3 F s V 3 J H b D E 4 M 3 J o e F E 4 b X l y V j Y 5 d W x K U F Y 5 Z E l J e W t w a V J N b l R x R F J h T m k 2 Z F N 0 V 1 Z s Y j Q r Z m x 4 K y 9 a d D V S e V B I e i 9 t K 2 Z Q b j J O d m J F e E F R b 0 N 5 c E N 3 N E 8 1 d X p a c z N o N 2 V 5 d G p V O W Q 3 d m 4 v L 3 Z 2 S T R a O D Z j e W 4 3 O X V t a H A x W W h l c 1 d J R j I 3 Z H Y 1 L z c 5 K 3 d i W j V D R W h J Y l J 2 M z U 0 U k k w Y V l Q R T d m K 3 Z Y c l d i O S t Q Z F d y V j M v a k x P M 1 h Z V 2 x w e W F S S m s r a l J v d 2 Z K e W N r Y 1 A z N m M 5 Z X Z Y M D Z s V E p 5 V W 9 M T E t F Q l V F U U J F S D R B S 2 s x R 2 s w U G x V c j E x N U l s U 3 l 4 c j E 2 N m Q 2 U V N G U F h 2 M k 1 I W H F W S 1 V u U 1 Z K U 0 V 2 Z n Y z e m N L O G 1 v M E d x S 2 p v d 0 Z J U 0 V o Z z Z 0 U 3 B u R G h 4 Q W 4 5 L 2 Y v T G 1 6 Z n Q y M z A w N n R t L 2 Z i b E E 2 b 2 x 1 M 2 J r W m p k T j h o Z E l I Y z F G b k 5 x Z W t I a E h Y Z m V X S m l Z c m g 4 K 1 R L V k s x Y 2 1 O a l p X N l h r Q m 1 X d m t E Z E N s U 3 h m V 3 I x K 1 B X c T N 1 V X E 1 Y 0 9 i O S 8 v d m 5 u V 2 F Z T 2 Z N Z k U x Y T R n Q 0 l M d z N z U l B M V W J z S 0 8 3 Y S 9 J c W 9 L L 3 l P U k V S R U t E V 3 J L b F k w d l p n b U 1 q S 1 N 1 T G c 0 T m 0 v Z V R L M W F 0 U X l D d 3 J s e T V W S W F o W V d G a G J G M j d W c U R Z L 1 B u e j Q r S G g 0 Z k J 4 V k R 6 N X M x T k 5 s U F Q 5 e W J s S T Z 5 d H J T b F d y Q m d G Q 2 h U Q T M 5 K 2 Z U c D A 2 S 2 Z 1 Q 2 d v T F N Q V i 8 z N 3 Q y N W U v Z H V 1 b U 4 w R 1 E r Z 3 Z i R G J 2 M z g v W j g r Z T V j U 0 p F e l J x M U l q V 3 J W c 0 R z S G Z 2 W G 1 i T m 1 z W F R w M D h K R G c 2 b V N a T W 1 W S z V j R 2 J W Y V R l S E N o W W 1 N a k 9 U Y X R X d D g v L z M z Q k F j S E E 5 c k F x c D J k S G I v O D h v d k J h e T V j d U Z B S k N 2 Z n M y Z E 9 v W m 0 2 T 0 h E b j Q v Z m Z m N m Q y N 0 4 v L y s r e T l y M T Y 2 b F l N R 0 N 1 c T d G Z 0 h i S j J 2 V H A w N m x V c V J M V H B r M U R s b V Z 5 N U 1 q Q n h J a 1 Q 4 Z k R 3 U 1 B j O T Y y N G N B S H o y M l d m c G p n V n Q 5 b k t a T W 1 W b z J y U X B V V k Z S S m o v V G 9 r V 0 x a c X J q Y z F i M T d O b l Q 0 U G 5 X c l Z 1 V l J u T 3 A 5 N l Z 1 O X F I L 2 M 1 Z j Z a O H Z a M l p s K y 9 m b 3 h a O D R j Q U 9 i U G 4 w L 0 x s a T J W O G l r a U t D d 0 l n a U F J d 2 9 j b 0 5 E V D B 1 c H V i M j d E a z V P U z V n d 1 l O W X Z I a X h V W U p E Z n F p b 3 F L W U 1 H R U N 4 N D R k V T d i V n J G b V Q 0 Y 0 9 I V T d S b 1 V Z U F N Z R 1 p t W n F o V U t u N y s r V 2 V x V n E z S 3 B F b V R p S S t Q N S 9 U c D A v a j Y r a k p 4 N G t T c V Z L b n l U d D h m d 0 l F R E I 1 Z z R j Y U x 5 d k h i d D J s U 3 J W Z z B 3 d k l h Y k 9 u V X F H b z J H K 1 B o N E F N c V V L W l B w M X l o U 3 B J a V N T T k d y V n k 4 c 0 x T M U p U a z Q y e U J 6 T 2 J N Q z l Z T U d D V k s x Y W x i T m 5 6 N X J k M j V r Z 0 F B Q W d B R W x F U V Z U b n p K b l R F O W l j N l l t O F E r S n F W e E F F U V h o d j V K a j d J S k h 4 R 2 h 2 a H R j V E V 4 T 0 R u N T Z k a 0 9 1 b 3 l S Z l h 2 Z U s 5 W n M 0 Y V F r Q k R s Z W R t e V p R M 0 9 Z V 2 x w c V d U O W 1 w b V p L V U h o V T Z k T 1 V h c F V L U n d j S E d q V 3 J K b E J V R G g x Q T d 1 Z 2 9 D R D g v U H d N d H I x T z N W N 2 Q r Q X N Y T H R D N W M y Z G F 0 V 3 B s V k N 2 W F Z F a 0 p m Y T l U Y y 9 u b m 4 z K 2 1 j K 2 Z P e E 1 U R T R P L 3 Z 6 N k 5 I a n p o e j V v e F N J Z 0 s w b j F O b 2 F D a V Z L M W Z H M 0 5 5 Y 1 A v N z R n M 0 h q e H J G L y 8 z N k R R S F d i T m 0 y e S 9 Q b z Z 0 c m E y e k p v M W k 2 N W R 1 N U k 3 Z D I 0 S 0 Z D a k E v U G 5 6 R G N i c z I 3 Z V B W N j l l W V d W b F J j N m N P W m s 1 Y z J h Y U 5 3 T l N I N m V q Y T R 5 W G 5 s d T N i b k h 4 N G t X M m J O b U N u N T h m a F F v V l V 0 N z c z c j E 3 Q V c w R 3 N a M m R I W U 1 I R D J i T 2 5 E b D A 3 d H l a W W N P R 0 t l Y 0 l D Q W h n e k p n e E F F e W N P R E h E N 0 h L Z G d R T U h H a n c v Y 3 V T S U V o U k 9 2 U y t y d W 5 m d l R t Q m d J Q U R q e D Q 4 b m Q r N 2 N J b E 5 Z R U F S Q k V J U V A z c V Z M b C t a V n F W T E Y r Y 1 d M R n d Q N z k r L 1 A 0 c 1 d M S 1 Z x M H F N b X h P W E x r N E 5 h d F c 4 c m p 3 W U 1 I M D d w M W F 4 b z J i R W h T V X B M Q l d Q M W t n c F l 0 V z F L e F l r V i s v U E Z I Y n Q 2 O H l l U E h q N 2 w y N 2 R w N 0 N R c H Y y N 1 p O K 1 I 1 Z 2 E y d X J K T F d B d H R H Z H p v W U 5 H d 3 l P M H d X T 0 0 2 T k R o d z d N b U R G R G V a N z Z z M m p l d k R s R m l o V E o 5 U G 5 x M X E y c n E z Z m N D a E V V Z m 5 P S l k z R F J S S W F o S 2 l U S 0 N n d U N J Q W p D d k h u e n V I S G p C Z 0 J O b X p h b F l j T 0 d n T F p C Z z Q 3 K 2 h V M 3 g 0 c 1 V w V X F R S U w x N j h V R 3 J W e H N i R z h 0 T l B Q M 0 h 2 M 2 o y R G J O Q 0 5 H e m Z T b 0 V F R D h 1 Y k 5 5 N k p G a X d 4 Z W Q r S E N o Y 3 l l U G R z b 1 M v T n R h d C s r d m N u d G p S b z F l c T N 6 b V d x a U I 5 c W F 5 b U Z o W W J p N X V Y S H E x Q 2 5 V Y W p V T E Z 5 N V U 5 d H Z a M m R H N W M y Y z Z k T 2 l n T k N Z R G J a R D Q x M T k v S l N F a G d h T k h q e X J i c m F 5 c 1 h t d C t P c n J T R m c 4 Z l B t V E t s Q 2 5 L e F d p S E R o M 1 l 0 M j h m T V R F e G 5 E a H h n b X J W c X Z I e n p 6 O W 5 x a F R J e F l z W E R a Y m E x Y T l m U D k z e G l Z b U p T a E M y W U 1 H Q 2 R P a l F R Y 2 5 X R G d v S 1 V v T E N P c y t l U F V P a j B i Q m 1 6 U n B 5 N W N w R j M 3 N T l z L 1 N l M 3 l l V l N z W E 1 t V F B K b H k r Z k V n U k 9 T R W d B a k x P T 2 h Z K 1 A v a G R J U V J E Z U Q x T z l B d 1 J C Z U R j d V h y d z Q x T j N k d m Z D V E o w L 2 E 5 K 3 J W a T k 5 L y 8 1 M 3 k 1 Y 3 N i a m J P M n R t Y j A 2 T k h N b l R z W G Y z O S 9 I Q j B k Q V c w V 3 J L N U V H b W d U U n J w M D Z X S n d y S 0 9 q S T Z 0 V 3 J l S z M z M z V E b G 1 X R E Z Y M 3 Y w b 3 d a T S 9 q M j I y K z V l d l V x d i 8 z M m 0 w R 3 d 1 b l h y M W 9 T R 2 h u T D Q 4 R 0 V T R W h L U U p J b D g r Z k x o N C t O R H p a b z F N L z B h W G J w M E l V K 2 V Q T 3 p k d T F l N X Z q V X p N N k 5 B Z 1 F M V X I x K 2 Z 0 b T N i W m 1 u T 1 R a b z A w W D B Y Y X c x S V F M Y V h 3 L z J n Z z h K c W 1 U R D E z R X B Z K z J m N z V 5 Z 0 l 3 b i t j c m g 2 U V d x M y t Z T E s v Z E 1 H Z k Q y V y t 3 d n Q x O W V w V l R w N D h x V H h m d G 1 3 W i 9 m d j M 1 L 3 I x N j V R c V Z j c W d y b X Z E a G c x c D N i b z E r L 2 Z 2 S n p F e E V Y T n p j O H F V S 2 F N R V J M W n Y z O D V m Z i 8 w R m F B T 0 F C d z R j T V B t Y U N R a 0 o v U F R U V D B v b W d j N 1 p z M m Z 4 O C 9 O a j B x U k o y T m p Z V U w x N m R h V 2 h H S U J h c m V i T W 1 U T U V C Z 1 p 5 N W N v V k p r N m N p T E 9 6 c z d K L z F h c F Z I R H g 0 a 0 d y V n F s R z N i b D B x V j Y 3 O H p w d D h Q W H I w U 0 h r Y 0 V 4 U E R 4 S W t U d V h E a E F u Z n U z Q U h B M W R X V k t W T 2 1 L S j J L Z F N w V X F F R H A w c V Z O Q m d 3 R E F 3 T U 4 v a z B B a G c 4 Z l R 0 Z X V Y U m s 0 Y 0 t E Q m Y 4 c 1 p a V G p y W E x s e W h k V 3 J W M 1 B 3 N E V G b G 0 3 T 3 p N M E 9 I R H F W d T N i b 0 1 H V E l F a l V i R C t m U G 5 H V F p z R 1 A z N z k 2 Z C s v Z n B w Z H B x K 2 M r Y 0 9 Q L z c 0 b z V K Q l h i a H c 0 V F F i Q z h x e W p D U k p C a V V Y S E I w Z E 0 r e G l Q W G p 3 W U c 3 Y 3 V N S F p z M m Z a d m 4 w N 2 5 U c D F 3 d G J X V n N u Q U J k T H N J U D I y U l V W R k 1 X M 2 F O T 1 d 4 S 1 l V S 0 Z W S W V Y N z E 2 V m F t a m w x Y k R Q T 0 d q R U F 2 W T d O K y 9 Q N 3 Z u S V F p Z k p G b V d a W E 5 6 O D F j W m p 4 U U U 0 U T J s U E g v K 3 Z I d m V 2 S G 1 0 b m o 5 L z N x c F B u e j c 4 O H N z d m V I c D Z H Z z J z W H I w N k s x Y X N N T G h H O C 9 I e G 9 W a X h Z b G h i V z F P Z 1 F B S H E x c T F y c 3 Z 5 Q 3 B h V W x v M G V Q T m x x a F o y N X V i c l R L N z A x V X J W c F Y r W T V n W l d Y R n J G b X p 1 S E h q a H R G c V J F d E x T L 3 o 5 L 2 Z I M z k 4 L 3 d u U H F s T V V 6 U k 5 m a C t H d 2 9 V S 0 1 C b m 4 z M 0 d n d 2 N Q N 0 N w V 3 J G Z z B M Q 3 p z M 2 x z N T h S c 1 F r U V p C R U Q 0 S m V m T G t J U 2 9 x a W h j d l h x V F p E Z l c v S k N V b G h V Z V B I b U Z t W m 1 Z U X N C Q U V n S 0 5 I a i 9 M O T k 5 O G J a T H Z P b l R 1 W E p V d V d V T D U 4 Z W F 5 c 3 J G a T B h Q k V X R m h i S 2 h a M k R n d 0 5 m Z m Z V V n N p e V R r c E t D V 3 E z b X d J R U R Y T D E 2 M V N D N z F O e m N I Q W N I Q j B x V U t J R m F y V m F D b l A 3 K y 9 n Y W x K M 0 x t e k V u Z n Z u M l p P M 2 N 1 S 1 N r c G 5 E e D V F b D l m W D h h T 0 h Z d T d 1 e n N G Q 2 h U Z z l P b l R I R H Q y a k 9 Q S G p 5 d V p w Z 0 J i d G 1 4 U n N v M m p v N k 0 1 Y 0 9 B Q X N i R 3 h C Q V V G R V J R V W h L M n R M W F h y M X N Y V D A 1 U G F 0 V 3 V u K z F t a 3 Z w R F R 2 L 0 V U R n h k S G 1 6 W n R l U D c 4 d W R G e G 1 6 W n R V a D V I U l V V W k J M R k J t d 2 5 o N G V I Q n N t W E x H R D E 2 T l A v K y t 5 K 2 d M Y U 5 4 N n R R c E x D d 3 N x R m l 4 S X A w N 2 Q 2 W j I 3 Z H J N b l R 1 W E R S c z J L Q m Z E M 3 Q 3 Z T d O d T N E N 1 Z h e m V y V n E z b n g 0 Z 1 h m Z m Z j Z G V m T G t J U 2 t w U 2 F u N 0 R O c G x l d n J 6 U D N Q b U R D R W h J U n c 5 Z W x R S l V 1 c z R P e n N 6 Z C s 1 Y 0 x D M H R x V k 9 u R H B N b l Q y Y j A 2 T k V r S l N W e D g r W k 4 v U H o 4 e U o 4 L 1 A 3 V n I x N l p p e F l v M G F k S k V 5 V 2 p l d T N j d l U 2 W k 1 V W U t l b 0 E z Z z Z s K 3 M 2 d 2 U 3 Z z R P R H F W Y X R H c n Q z N z F h M n B T N D N Z b 3 B L c G V L W F g z N W g r d l R w O U 8 v Z k h 4 c 2 J H M k p q W X p s M D Z K Q X l 4 d H J h T 3 N Q e k F F c T l Y M z M 2 d 2 Q z V S s w d V d M R 2 x 3 N F I 0 V E U 4 T z Z k Z X Z T U F A v S W t T T U p D d 3 Z E M 0 5 3 Y 3 R W c k 5 3 N G N Q b F g v R H J E U m d G R D R z Y X J X N n Z w b V p t W F B H S X d W Q m V C Z G t X W D R Z S E J 6 O E t P T 1 J n a U M 4 c V R 0 M z d p V G N 1 W E 9 u c l p 1 Y j I 5 U 0 V o S V N o U C 9 6 d 0 F 3 T U d E S 0 J u e j U 1 R 0 4 r b F R Q O D l x U U R U M T h X U E d q R k Z L a D Z V b m 8 4 Q 3 N q c G V Y R j E 1 Z V h z c H p X M X Z i Y k d s W S 9 D W k t s a X p K Z 3 d j U H N M Q 3 d j Q V p F V U Z n U U J P R j l j S E Z 4 N G N T S k V 4 d z Z k S W l P S F R 0 b T k z U X l G Q n d j a k V h a m 9 W U 3 B V b S 8 x N 3 F y d 2 N T a F R w b 3 d T d U 9 y V H B 3 K 1 B I a j F p O S s 3 Z H h N Z k h F e E l T W W x B e k 9 D T U R C d z d F M D l P V F d i T m 1 V Y n g 0 Y 1 l v V 0 x h c m N n V D k 0 O E t B U 0 Z O W U Y 5 a 0 F i T U o w O G V U S j E 2 O W F s Y 0 9 I Q 2 p C N D l t c F N V R k N J a U l w U j V y V n k 1 a 3 N X T E Z 4 d T h s c V d s S l I 0 Z U h 2 a j Q r Q 2 p i c k t 5 c 0 d E M T Z 0 S k p s b T V T V V J F e E 1 E Q U V C Q V F R R U J M Q m 8 w Y U l z W G V 4 M T Y 5 Y U 5 P M 2 Z 1 W U c 1 d V R s S l N r d E k w T E h m d T N F W n p T V T J s V X V I a z V F U 1 Z L b F d V N 0 Z s b l o y Z l d y V n Z I a G c w Y l d M N T h 1 U k p n V G s 1 T z V 0 O S 8 v O F h O e l k z Z H U z Z X p m d j E 2 Z z g r M F o 4 K 2 V l S H A 2 O H R O U F A x R 2 l S Q W t H R H g 1 T X g 0 N G R q U U x V b H B h V 0 J u W F B 6 T X p N V 0 x O b U R l Z k 9 u V E 1 Z W j J G a G d h K 3 Z M L z M 2 O V R P W W U 2 T k d q W E I w Z E d U Q 2 h B b G N 1 W E l G Z 0 t k U G 4 3 S n o 1 M D d P b l R 0 S D Y 5 Y X R l Z j c 4 T 1 l N S E Q r Y n Z 2 L z g y K 3 F 5 Y U 5 t M X F z S z F F a V J K R V J F U U E w T D k v Z j Z Q U H F I c j E 2 a 2 J i V E x H M 3 Q r Z W 5 u M z d D M D l Q V E t H d k V 6 T X p N N U 5 K R l U 1 W X Z Y N T Z s L 1 h Y c j F z M 1 N s N W Z 5 N W N 1 V F Z y Y m 9 t O V N E R n Y 3 Y k x s K y t I Q U p r L 2 h l b E l B a U N J S H p Z V W k 1 Z H V q V E 0 z Z D M 5 b G t h a i t Y M 3 U z T G 1 x M D Z k U E 0 y S E N o S G Z T S k Z o S V c 0 a 1 N K W F R m c j h v Q U J 6 T V k v c z Z K b 0 x B Z 0 N K K 0 V J V U 9 H Y 1 A 3 O G V Y N z c 3 V G Q y N 2 R w R m d R S U Z E T E x 6 L 2 l 1 U 2 s 1 T 1 Z t c V l x b F l v a F E 0 W m s 5 N V N F L 3 l B S E J 3 Z X F W S 2 x D d F d y V i t P Y W J i d 0 R 3 O W Z W b D c 5 N j l Y T D U 4 b V l p S U N G N j l l a 1 Z L U 2 d v Y W p R W l p s d E 9 z b 2 R 1 N G N X U H k 1 Y 3 V Y W m d r Q k h a V k t 4 Y 0 N C Q S 9 u e H h 4 K 1 p N b V d L a 3 N I Y n R H b F Q 3 T 3 p z R 0 R G a U J Q W H E x V k 1 D d U g z N j l D R W 9 L S W l i T j I 5 U 3 B r d 1 p m S H g 4 Y U 5 t e X B V R W R Y d E J t e V R a d D J w U 2 1 U W n N T R n h m S G t T T k g y T E 5 u R D h I Q n d W U 3 R X a l h M Z C 8 v c j F h d k g 5 Z X Z Y a l J w Q n R H e l o w d U Q 1 M T E 5 L 3 p j b V R K d 2 t Q R D h m V D A 1 U D Y 5 Z X R U d l h w M W 8 v b U J O b n U 2 U z V j d X R H L 2 Z u a 0 9 I R H J G M z c x N k N n N F B 4 O C 9 N a l g 3 N T h 0 R y 9 m b n R E U V V J N G R P O G F Z T V d O b z B x U U p B Q j R l S H Z 6 K y s r O D R P e n V U S j A 4 Z X l w Y 3 Z i M V J l W X N D Q U F R W m x D a V J K W X Z U b z B i U n Y z N T d F e E V R S 0 Z p e U l s N W N Y S F R w M F N I U F Z R S m t 5 W l Z p e F l n V k J R V U Z z M 3 J 5 W j g r Z l B v M W F y N m R h d E d 4 W V d G d G p i M j l P e V p V c 2 x L R 3 h w Y W N t M z M z N U x 0 M j d k a k 0 3 V m 8 w Y 1 B 6 c D A 3 W j F E c V F h Z D g r Z k p a c X N P V 0 8 z Z H V p a G N 2 Y m x C K 1 F x V l N N V 2 p R S V B M b H k 1 Z n A 4 N 3 d K U j B k S H R t N 2 R D a 0 R 2 M 3 I w T j Z t U U R W S z V j V 1 p t W H V i a z V O a l k y T 0 R v N j B x N W R P e G 8 z Y n Z 4 Z T V p Z 0 l n a U F J Z 3 Z B K 2 h J U 0 V 6 S 3 R T c G N v L 3 N p e X Z 2 S E R o U X B F T 0 h U b 3 d h d F N v V E R m L 0 Z k N m M z a l Z 3 b n V 5 Y 2 g 0 N E l D Z 3 V D O E V r b 1 d i S W s 4 K 2 Z Q W j l T b 1 V W e T l l c F d y V j Y 5 b T k 1 V F N a V 3 R y e S t q U m 8 2 b F R w M D U y V D B Y N G o 1 b 3 d Z W U p C U X d W b l o y Z U R P c j F w M F E 4 U 3 k 3 S 2 N i a V o 2 e F l v V m x W c G N 6 c z d P R k N 4 W W t I W H I x a G w x T H E 1 Z X Z U b 2 J O b X d 3 c U F O c 1 l X S E J w R W 1 U a U k r U H g 4 W E Z K V l B 2 e W R y Y W 1 w W X R X O U t 5 W l V 1 Z V B u M X F V T X R Y W D d O b X p Y a j I 3 S m 5 K Z l E w Y U 5 P R E J n d 2 V Z b V p s a G J t N U 9 6 c H c 1 c V Z D a E F z M m J O e m N Z W j I 1 d X p v d 1 p N O G l W S z F l b V N 4 b F l X b H J T b 2 t V T F d y U m 9 R V U p D Z 2 t F V H V W R 2 p S a k Z 3 N E V D a n d L M S t a c T J 2 c n k v d T d 1 N l l t W m x o W T J O R H B V c V Z E T E t F Z F J 3 Y 0 h K Z y t m V H E 1 Y y t l b V F v V U t H Z G J 3 Q l c w d z J k U F R F M D l Q V D E 2 O W V r V l l X S m d T O E F U b z F L a 1 R V V k Z S U E h y M G l L K y s r a 3 B w S U p K Y T F h c F Z X Y m R 1 S F l j T 0 h T S T Z P a H B a b H J H d 3 N L Q j A 2 Z E k w Y W R J a 1 U z U F J O M k R B Q U N J a U l y Q 3 l z a U p Q b m p 4 V X J G Z 3 h T M l V a T X J 1 Y 0 1 E U E h M V m 1 5 e E d p Y n E 2 d n J h N y t H S U F p Q 0 l B a k N o K 2 J p e F l 1 S D N O e m N Y R 1 J a W G h v Y k c 5 d D I 1 T W l S b k Q 1 O W 1 u S G p 4 b V g z M U Q 0 S m V x c 1 g v e E 5 C N G Z m V D V l T W R p U j J 0 N 2 R R b k d z M E o 3 N G 9 1 U T A x O F l m e D R x T l Z x c m w y N 3 h 1 U E h q N D B 5 Q 2 Y 4 T E x D d 3 N 5 S n M z c j F J W D l t T V R O M G I 3 W j h m b W w v L 0 8 z e D g z T j d j M k t w V n F P N 0 E 5 S k N R a 2 F 5 M W s z N E M 3 d T d z T T R 2 Z U x J S H l z Q m c 4 Z X p J a 1 R K d 0 J h a F l T R T d N N W 8 v S D l a b F N w V j F r a V M 1 S 3 Z S Y U x w Y 3 V u U n B i W G J Q U n h B R V F S R G V O Z D I x Z W t o S X l I L 2 1 l O H Z i N X U 3 d T N o Z F l t Q 0 5 I R G s 2 Z E 9 w W G Q w L 2 t r Q k F R R U 1 H Y k 1 H R 1 J a L 3 Y z a X h Z d U R z M 3 M r S W x O W U V J U l B p c m 0 1 T 1 M 0 d U x w b k 9 Y Q l F F U V J D R U 4 5 U z l T c F V x d F F F a 1 N U T E l a T k J v T k N Z e k c x S 1 A w N U 9 s N 1 N i T 2 9 6 e l h M e W 1 U a W R k e l R X T y 9 J Q W l D S U F n Z n F K Q 1 F r Q 1 h 1 N 3 U 0 T G s 1 T 1 R r V 1 h a c U Z H Y z h Q Y n B t b T l M a 2 h T V n d k R D N R Z 1 N G Q l V F U W h Q Z k d 5 a S t j e E d t T 3 h i T j d I b 0 l n Q 0 8 5 U i s 3 U y t a R 1 c x S E 1 m Y j l E c X Z M Y 3 R 5 d 2 p 1 W W l p Q U l n a U F J M l N O R m x 1 V W 9 q V W F U T n l v c U N u d D c r K 3 l l e j B j d k t r c U p C V C 9 K e m 5 u b 2 l L Q 3 d J Q W l D O E 4 2 b z d J c G o v U 3 Y z c 2 5 z Z W d p Q U k 3 N H N z e X l 0 b F d m N E h R S 1 Z T c F p X Q 2 s y W n F q a X p M b V R u R z V K a l V 4 N l l L Q k d m c U d E M 1 J v Y U d o T z l Q W U p 3 a U N J Q W p D Q j B p U 3 B H d E F 6 Z X Z Y c j J l c G 9 i R H d l a U l p S W d C S V N V a 1 J R Z U c z S U V 3 c T Z G S X h 1 e W N o Z l B 4 b X p w e V o z V k 1 R a E k 5 R 2 x T c F Z w b V g z S F B S S m t s U X B 1 K 2 N n Q 0 1 M S F M 1 S 2 t U U m N 2 W H Z 5 Z 2 F 3 b 0 x n a U F J Z 3 Z C e G t t W D V w Q 1 J K T m M r Z V B T d U N 3 d S 9 C O W V 2 W E F V a E p T Z m t y b T Z j Q 2 Z P Q k J Z W n R m c U N U T F l h T E x u U E R P N U 1 5 W m s v a j R l R m F 2 W H A z Z F V 4 R 0 V q N F l r U 1 g 3 W l B Z Y z B 2 T X J 1 Q 1 d T W H F L Z 2 9 E a D g r V E 1 H Q 0 J h b F h y e D R S R V J F c 1 h i c V V 6 e i 8 v b k 5 x M W E y T n J h N n V N L 2 Z Q U F A x R 3 I x W G g 2 Z W x L d V h M a 0 1 6 e j F s e W h R Z V A z N E 1 3 U F R w M D l N Y z U r Z W 4 v Y k V v V 0 x B Z 3 c 0 Y 1 B U L 2 V j a n g 0 O T R x d X Z 2 c U p C Z 3 d Z M G E 5 W U 1 O e m M z Q U 9 y V 3 J R d U F u W j B k d T N k L y t E R z Q 2 T 2 h v K 3 Z Y c k I 4 R D g r Z l B K b X p j d k F L R 2 h v Y n g 4 K 1 p K Y X R X c G h a b V p t Y 0 l 4 Y X J X Y j E 2 d F h Z M n R y e X h S Z G Z 2 U G M 1 d n l z a l J v d 0 F 0 R D h m U T R j T 3 p l Y l p D S U l n Q 0 l J Z 2 Z C d 2 t T V G 9 L K 0 o w L 2 Z 6 N j d w L 0 x S Z S 9 u e U p i Z H Y z M G F X N V Z k a F l X S F h z b n M r O E l F S G h R W G h Y V n V 3 W U F H a G 9 h S F p Q U T F C K 0 d n a 0 g 1 b E F V b X p N a T R Y W G k v a G 4 5 M X h T U z B w S 1 d w d m R j O G d 1 T T J i T U l D Q W d n Q 0 p G a W x D N 2 R t M E N B d 1 B a d m 4 w N 0 8 z Y n N Z T X V X T F V w U S t N Q 0 J B L 3 p 4 e H g 4 Q X h N Z k h V N j V j T 1 V K R F E z R j F U Y n N I M W R t e l p 3 a 1 B E O D l 3 R G t G Q l F R Q T R P a n B t T 0 h i Y n R t M U V S a 2 F 5 Y 2 V O R 0 F D V W 9 I Q j h m R D R D b H B X V 0 c 1 L 0 Q z Z n p z L 2 d 2 M z Y 5 Y U 5 B Z 1 F J c 1 h M a V F S W X N X d m R H N U x s e T R Z U E E 4 T 1 R s W n l T Y l F i d 2 8 y Y j k 0 O E x s e T R n T D I 5 U F M x Y n R x U l Z x M W F V S 2 x X S 3 c 0 Y 1 B N M i 9 l U E 1 M R H c x R 3 B W T G k 0 d U 9 E c z d L d 2 M 5 O F V Y W D J U c T N 5 S 3 o 4 M 3 Z U e j d C c D A 2 Y l V x R k V q V T J N R E F 3 T U I 3 Y y t I Q 0 F v T G d p Q U l n a U M 4 S G J J c 1 g 1 W W t p Y n Q z N z Z K V 3 F 6 R T N G M k h D Z D J Y W H J s M j Z h L 3 I 5 Z 0 N h R D R l K 0 Y r T m N X a E h S V X F s U 0 p T c F h F e W 5 K Q m V G d m l y b l V E c 0 9 1 M 0 l Y S k d k c z l G K 0 I 5 Z l g x O E N B Z 0 o 0 O E 9 B Q k F R R U I 3 T n E x Q z R E N j l l c 3 J R Z G 9 y V j Y 0 d 2 J 0 d z R B T H k 5 d l J r O G V E Q i t m b j R F Q l F V e F p z d 1 l m S H g 4 R E 0 1 W n R X c F Z v O W N 4 d F M y M T h Q Q n d a W n k 5 d l Q w S E R o d 3 c y S i t V b E 1 U M j d k c 0 J r Q 1 N K e n A w N 1 o z a E 9 0 V n B O W k d R a 0 R n N E 9 5 a m J k T 2 Q 2 V X I 2 O H Z C U W 9 V T U 5 q b T d l M U 5 X R m d Z W m 1 a b W x D O W Z u c X R Y c j N M c j F p M W x Y M U p T R W t G Q l F U U n M y S k I v L y 8 x W E N m e W 1 K c 3 Y v V 3 d 5 b F h 3 d T J k d T N h a E l l S D g v V H B V M W F 0 V 3 N X c V Z h d k l s e T h m e j U 0 O U E 2 Q k l r U 0 l N S F R y V U l D Q 2 N t d T d m T W l O e j V z e F J 6 c H Z h b T M 2 R 3 B V d V h 6 b l J R V 0 V m L z V 5 T X Q 1 O D Z k T T h x Z 0 Z n U k J F Q V J C R U l 4 Z H Z I Z 3 h 2 R X F W S 3 B k Z X Z Y c m x 0 b k h q U m 5 4 O W Z i T j d T a C t 0 U F h 2 M k F D R E w 4 c k p z b m 9 y a W d 3 N E t K N D d C U l J N W m h x c V F L Q 3 N z Q 0 l J Z 0 N L K 3 J m U G 5 5 T k c z Y W x C S W x T a U J K a 3 B K T j J x d F h M d 0 Q r K 3 V z d k J n M G F S R U p D Q W g 0 Z U h v d 2 R P e G F W U 2 t X R k N o V U l D Z 3 J p M T E 5 L 3 h j N 0 9 E Z z h Q a j N j K z E y M 2 J 0 d k g w N l Z N Q U d q W n N T U E h p e G R N Z H I 5 R m 9 H R D E 2 T k N k U G 5 t V H M y T E U w Y n R 6 N G 5 j K 3 h R N G N P N 0 4 y N 2 x 4 d z V j d U R 2 N z A 5 Z 1 l L Q V N G Q j Q v Z m p 5 L y 9 Q S U x T V W x K d k h y M U N n O F B E N k 9 n Y 0 h S M E 5 G Z X Z Y c V Z r e V p M S 0 5 w V k t 4 Z X p a c z J u W H J o M 2 R 1 M 2 V u V 0 x G a V R K Z 3 d n V m V 2 d E Z W U G R J R m J T W k x 3 O H Z L a V d y V n E 2 Y z R 4 c z B G a F F S Q U V R U k F F N G F Q M 0 M 3 Q j U w N l p O S W l q O G p o d z l l c F I v L 3 Z r S F d a W W Z t N W 1 a Q l d i M 2 Z I U S s 2 S 0 N 3 V 2 l a T V B i Y 1 M x d j Z p c k x B Z 0 N J S W d 2 S z R t V F p y d y 9 Q b H p v K z A 5 Z S 9 i a z Y 2 K y 9 a d G 1 5 W m F q V m F r Q m J v b U h B Z 0 F F a 0 p p Y V N r S k F B Y U F P d k k w Z U 8 1 S T g v L 3 F C e T V j b 0 F I R D k r S E l D d V h i c 3 F R V 2 J k T m x Q c T F h c 0 h h T X N E N k 9 x N D Y y Z k h B a V F t S n J K O C t Y S k F H L 3 o 4 N X B 0 d k 1 u e H Z r e W R Q V n J L T m h 3 O G Z 6 d l R w M C 9 I d z h E Q X F o U k F m S D A v c j F x M l Z 6 M k h l d k h t d j N X e W p R b 1 V L M U t s V G g y U E h q c k Z u e n g 0 c 0 x D e V V m Z m Z 1 M 1 N N Z 0 l B Q n p j M 0 8 2 Z G V 0 b U 5 B K 0 F 1 W F B u c 2 5 Y c l Z 2 N z g 4 M D l s M i 9 y M T Y x b T V j a V c 3 Z C s v R z N O e G N x Z E 1 N V U x K a 1 N U N y 8 v S F A y N z k 5 U G R I U T B p e G N 2 W n M y Y U 5 Y V H E x S W 5 2 d n Z 2 T z V C e F h y V n F W c W Z m e T Q 0 O C 8 4 d k R o U T V Q N 1 R N M 2 R s T k 9 u V H p O e j V r d 2 x N S z V T c W V q U W 9 R T n Q y c l R K M V B I N j h 1 Y k 5 T N D h l U G R J Z G s v c m 5 S a E F F U V J D R V Q 1 N l p p N H V M Z z V t W j J X Z G 1 a b W I y a 2 l U W k E w V m t X U z R P R k p j a 3 F T Q m d E V m p M c 2 1 3 d F N a S z F M T X R K a 2 l T W n V i d T d 4 O G l 5 S E F m R U F Y R 1 N K T V h M c 3 Z 4 Q 2 t x U z d H b z N t c m l S S j k y V l p m c X B T c V o 0 b k p 5 Y y 9 z Y l M w d k h 2 a H d v V z Q 3 S H l 6 V 1 J V W k d i b T N V S 0 Z D a 1 h m d j N p M j B i O T g r b W p k d m 5 0 M V Q r c W d r S l N V e F k 0 W j J v Y X d z e T J N d V h M a V F u T T F U V W 5 6 U V F X R k J F Q V J C R U 4 2 d G 9 r V 0 x L Z 0 Z o M E 5 Z S U 5 p V X h N U k U v U H o 5 M j d k c U Z s W l V W M X R i V 1 J t T j B n Z C t N b U R v V 1 l P b l N w V W 9 3 d E h q e D R w U X V Y V H J O Y z J n M E d p W k 1 t S 0 N V d 2 d C b z J i S W x E U m 8 w T U R s K 3 p a b z F T a 0 R Z e W N u c G p i b 3 Z U N W 8 w Q 1 h O e m M r e n M 3 R W h J U 0 V D L 2 N j Z X F W Y X N v V j Y 0 Y 0 w x N j h J R E F 3 a 0 w v L y 9 0 d m 8 r R 0 x G a W d G d y s v W n R a W n N 1 U U 5 5 e F k w Z V d M R m 1 D d m I w O W J t N X V s Q 3 B W Q 2 x k W F Y 0 b 1 Z L O G F n U V l Q W X V u V X J L M W V 1 N U 9 u V H A r V E t s U 3 Z O T 1 h i c j F 1 M j E z M T l t M 2 J w M W k x b X p a d j B m Z S 9 j Z E h s V 1 Y v Z 0 g 4 Z T Z a b j B 0 c 2 t J W j J 1 U W R J b 2 R s Q V V G R k J C Q W J H Q 0 d s Z F F R Y V N w a X l n d U l s S V V W S k J l V k J Z R l F m b X h L Q z V X Z G d G R l N L R k V R R U p J U W t K N k w x T X l N L 2 Y z U j V q W k p L U U J T Y 2 J B O S 9 N O G V a e T U 5 N X g 3 M 3 N t Q V h 0 O T U 1 e j A 0 Y 0 9 D Q S 9 W a n Y z c j N 4 N n F 1 d k 5 0 b m F v a W x 1 Y m 0 3 d E V q c 1 J F U k Y x U 0 N J N k 9 q c k V h c l g y a 0 1 s a 1 h Z U V E w U U J p S k V t N l F R a H g w Y V l U U W 9 p T E w z R G h X S z F 6 c m t J S T E 0 Y k c y R D Z J d G o x W E t w V 1 F K R W 1 L a V l r N U s w b F N B b 0 I 0 U 1 p K T 3 l 1 W H l N d 2 F E N F Z S e W N y S 3 B s V j V u c X p w L y 9 u e V Z u N S 9 m d 3 d C K 1 d i e D R N U V l P S E F p T l J 1 U G 9 z S z R h O C t i T l E y W m 1 K Z 0 F j V D B w S 1 d 1 Z m 9 l R 3 B q V X B p S W l P Z 2 F 0 M z c 5 Z W x n c 0 Z 1 e l p z d 2 V y V n E w Q 0 F H e m R 1 a F Z 5 d V J 5 Q m d Z S F l 1 M 2 N 2 a E J E N D Q 0 O C 9 N R 3 p Z T V B q N C t N R E 5 6 U T N G e G N X b 3 F L a E F a R 1 F r L 3 Y 3 M 3 Y y U E 9 u R G x O M 2 t D T 0 h 6 K y s w W E 8 y Q 3 V E R 3 B L Z W 4 0 O U 5 Q U D I z U j Y 3 R l l M S m d 4 W T R a O T h 6 b 0 F H R H A w S 0 9 i T W 1 k U G d 6 W D l X V m h Z K y t l U V Q r L 0 8 v L 2 U x d k x W c W 5 N Z H U z Y j I v d 2 N m M 2 5 q V z M 2 W m t z S 3 A 2 Y W 0 y b z l K a 2 9 S b m 5 u a 0 d j W E Z 4 d V B Y V 1 c 5 R z l l M 2 U 4 K 2 V h Y l d M d D J M U U J n d z R Z T k N B N E 9 4 b U 9 Q U F l i U m 8 w Z G o x N j V k d U 8 r K y s r e H p x N n V y O G R K T E w 2 R 3 l z d k t 5 W D V m S l Z Q U C 9 N U z N a e U c v Q m d n W F l 0 b T J i Z l l N O G Q z Z D N U S j Q 4 R 1 E 4 O D h F Q 0 Q 3 N E Z O Y y 8 y Q 2 0 r b 3 A z T k x L W l N J a U l y b z Z o S V d G Y W R 6 Z D N h O F R R d l F X U W d 3 Q 0 1 F U U l v Y X U v d D R C Y 0 x v Z X Z y e T k w T 2 g z Y z N O e m c 1 d V l H b l U 0 S F B 6 O C 8 r U H Y 3 d z h 2 T E M w N U 9 U b E N y M W R C b 0 5 Q W W Z t V X d H Z z h G Z y 8 0 Y W M 3 Y W V z c k F 5 N X V i b k l 5 Y 2 x C W G w 0 Z V N r c E t V R l p X a H F L a U l 1 V G s 1 Q W l E d 2 R C W k N O R V p 3 Q 2 d o Q k N S S m d r c W x N a 1 p I U i 8 5 W G t x U i 9 B e m d z a E V o T 1 R F e k 1 k O F R 2 c l N H S m l Z b D d v N k 9 q d H h V W E Y 0 O T Y 1 W l Z Y c 0 h U c D B p Y n Y y Y W h s T m 1 6 W W d G M j d k Z 0 d B M 2 1 x M V B n M 0 E 0 d U N R N m 1 C U 2 1 J a U k 2 Q n J u N C t P R H N y S 3 l P c 2 s r c l Z Z T G 1 V d 0 d w V k t K a V J N b l l z R 0 N C Y 2 p P e m t a W l d S a 2 1 U c H h v V D F J Z U 9 Y S U V Q W H I w d 0 1 T S k U z S F R U V G M x d V k 2 c n E y d V Q 1 e H R q T n B 2 e C t 1 d X Y y N U 9 T e m F t b 3 F L a V R F Q j Q x Y W h S Z W V l V 1 Z C d H N L V 0 s x V 3 p K N D l H M V Z W T m Q v e W k 0 e U 1 4 S j E z M 2 5 u S k 1 a Y V h s e m U 2 N m Q y U k k w Z n N G Y 0 Z O Y l l 5 b j E r d m g 1 T 1 J r M 3 h B d k x T M 0 5 m b T d j d U h G N C 9 2 b m 5 j Z j c 4 Z V R 6 M j J H T V h 6 Y l g x Z j Y 1 d D N y e D V B R 2 9 T N 2 s w b D V G d H E 5 d X p a Q U Z x V 2 Z O M n h Z N G M 5 S V R 4 e T V F a E 1 u a n d a Y m 0 1 d V Z 4 d 0 R F U k V S W G R z a U l 5 T U R B Z H d p b D h 2 S F N K S j B Y L z B L N E l D Q U F J U 0 h o e U 0 0 T 0 J n O W V 2 U k F 6 N T Q 5 M G J s e j V 6 c n R 2 Q z Z G c z d N e m 5 K M m R X e n h l a 2 l S a 1 o y Z m o x S 2 x U T 0 h u e U p N N m V Q W X Y w O U h T a 3 A 2 Z X J x N n V y N 3 h K Q z J E Z T R p S W 1 K U 2 J C Y X J a L 0 p a T E t m R W h J U 2 p n T 3 d Y b G F R c m N S a 0 1 q M m 5 W c X Y 3 N 3 R 1 M 0 w z V F J v a 1 d Z T 1 h P b U k 4 U H A w Q 1 J K d 3 B v M W E 3 Q j Y 5 V 3 B J a 2 1 R R j h F U l N V d E l o U j h k V k g 1 U E N S R V J F M T d o d n Z 2 a 0 c 4 K 2 Z Q c j N O c y t Q R G h B S U Q 3 N 3 J z U D M z e n p q V D N C W n p B W W t K b V p D W j F P a D l 0 d n Z 4 M 2 5 6 c D N E c V Z P b k 1 H L 2 V Q R 3 p h d E F r c l Y 2 N k V U c W R y Y 0 o y U F B 2 c m 9 z d U p i d T N a d G c y M F d t a U 9 F d 0 F z d n Z O Q m d 3 d F R t d m Z m Z X c 1 R W p S K 3 p Q a n h 3 N T B t e T F L b E R U K y 9 p c n I 3 N n l Q L y 8 4 O D g 5 Y k Z G T l Q 0 K 0 x p N H V E a z V H V C 8 v Z F d 1 R k o 0 M G F W S 0 x y d C t R d 0 1 C Q W g 5 N 1 V 2 L z c 2 N j V j O H g 5 U F R z O U Y r e U x W O S 9 Q S E g 5 a z M y a U l p S T Z P c l V x M W V 2 N j l S c T l X Q k p r c D R B W U w 5 U l U 2 d l Y 2 T k t s Q z d w M T Y 0 W i s v Z n F o Z i 8 v K z h Q T H l j b U N r T m Z l Z m 5 U c D F R c W R P b l h E S E h Y Z l l q N X R N S m l R b E p l S F h Y M y 9 G a V J N b m t K S 1 N n d U x p N G h p W l R C W U R B T k h S M G J r Q U 5 n S D R s M H d t T y t D S X Z y U E p 5 Y 2 x G d l h y M X V r M n B W Q j d a c 2 1 X T H A x d 3 V 4 O V N w V T F r e G Z J b n k 4 d k l 3 Z i 8 1 O C 9 P Y y 8 v N E V r U 1 N a S m t w N U x T a 3 J h M 3 Z 6 T T l z Z W t N Q k V S R V R W c T E 2 N W R r Q 1 F K b 2 F H a F N F O V B 4 O D Z k T y t I d j c 0 L 2 5 u b n N P N D h l U H g 5 a X h Z N 0 Z 0 M n p a c z N M Z 1 J D b 1 V D d n I 2 K 2 p W N 3 I 5 O T k v Y i 9 S Y 3 Y z N z l H a j F u c 2 R S O H k w c W o w Z G c z d D Z 1 d H N y S V N I M 3 p 3 U V o x a l d x M F d j K 2 J N d 2 F C Q m d 4 c T k 3 b 1 l O R y 9 E R k Y x O D B l d j V T T k Z V O S s 5 R k h I O W 5 i W T d T a 3 l 0 Y k R 3 d 0 1 x b G N y Z V A x b W x V d G x 2 e H Y z O S 9 U R n g 0 a 1 N z V 0 x F Q 0 F Q R H l 5 e S 9 q N 3 J 2 d m J 2 S j Z Y b D V l Z V B q a G h 6 R j g r U E J H T j Q x c m l k O S 8 v e D F 5 d V J 4 c G F X b D Q 2 S 0 d I V 2 p 5 d n V T U j d R N z h U W j J k b m p C Z 3 h v d G x y Z i 9 y c H A w d 0 t F e E V S W F l W N j l P a m g 2 d X p z U E V D U 3 B G Z U Z F T G R J a 2 d T Z z V v U G p I a j E 2 N E o 1 N z d z S G R k O S 9 k W V h y Z n F s U X E 5 T 3 Z Y e j M 3 U E s w a 1 N r c E t T c 0 d Q S E R o d z l l a F R u e n A z e m t 5 U n B H b 0 J w a 2 l U b F J F Z E h 6 d 2 Z 3 Z j R t S m l R M z N H M n N q e D Q 4 Z l B 4 Y 1 R F M 0 1 M Z 0 I 4 M m I 5 N 2 M 2 Z l R w M D V n L 2 Z 6 N D h Q V D F i Z l M x S m t w Q 2 V u b z U v L 2 V 0 Z m V P c X B w N X J j R D Z N d G J k M j Z G V l Z W V m V q V H B 3 O T Y 5 T 2 h 4 M l Z Y b H h j W E Y r T 0 t M T C 9 E W l o 1 L 0 J h R F F D U U E 2 Q U I 1 T 1 N r b j V 0 e l h o Y k U 1 U E N S R V J F M T d o U m 8 w W m g x S 2 h S M k x w M U t 4 W X N X Q U F B T 0 h 6 N E 1 J U V F t R F J w R W t K Q 1 F o Q W N I S X h G a X h Z Q k F G Y X Z Y b z N W c T F m W H V j W k x M N z J F b T I 2 N k N V S 0 l S c E 9 B V F N W K 2 J l c j N q U D M x M T E 4 U k Z S V U Z B S G p 0 d G R m d z V w d H Y x a G 4 v d 3 c 4 L z R Q M z M z M G R 1 Y n E 3 O W 1 G c X R 4 c 2 F O R 3 h 2 Z G l F N l N K S H o w M F V k M S t n a m J q Q m t 6 c H N u N H R t N 2 R l d E d 4 Z S s r O T E 1 N 0 F i V T V 6 Q 2 R M V n E x Y 2 p O a l l X N j l l d n g r b l R w L 0 h X V z I v V n V V R k 9 U V T N G K 3 Z Y c k F R Q 1 B Q L z Q 0 S G 4 v O G N l e l l z U U 5 6 N T g 0 R j B M S 2 t z N S t m S H l a T 2 5 G a m 4 y S n c 1 Y 3 d E V X Z F Z E R o d z Y x S D k r N m R l d G x W V 2 t U R V J F U l h R Y l J x M W V 2 R z F R c T F Y a E p r c D R I b 0 J a Q 1 F L Z l Q 0 Y 1 l i Y j h T R E R 6 N k l H M j Y 0 d 2 R F e H R n b 2 h C S 0 t q b 3 h F Z E h R M E F L Q 2 d v d 0 k 0 Z E 8 v R G p q e i 9 p O U 9 u V C 9 n Q S t B U E J C V E V 6 T W p 4 Y U x a V k Z w Y W V u Z X R M U z B p N n N q M m t C Q 1 F z S 0 p u a j E 3 O W 5 a e W N 2 c l h v V U 9 I Y n J y L y 9 2 d n g 0 b 3 N 2 W X Z U b z B R M j J Z N 3 N j Q m 9 N Q j Y 5 Y X R z O S 9 Y Y n R 5 N D B T S D d R L 3 p 5 e X k 5 W X V I Q W h i Q j g 2 c U 5 W c T l P M 2 J G e m Z l Z U N N N m Q r N k 1 r S k F R K 1 B y N l F x R z R P S D F x T U J p U W t a R 0 J F e W R P W V A v K y 9 k a T d k e S 9 N W n J P d F h j U V h B S 2 I 4 b G Z w R 0 4 0 U k p Z U 0 l p Y W p l Y W F l a 3 d M Z z R O Y 1 h R Y 1 Z K Z X R k K z M 1 O C t j Q j F O e W s y a l p C Z S t l Z G Q x Q m V Y b z V I S D M y M H l X d G 9 0 V n A w N j l h d F R l T H I y Y k 1 u S G 5 2 c 0 1 R d 2 Z Q d H l l R k p Z a 0 N S T W 5 U b X l 3 K 2 x p a j B k U k p D Q m N X R n V M M D Z k T 0 l q W T J G V X F u R X Z u M z d H a 3 d J Q T h B c n I 3 e l N a Q 3 d O S l l X S E R o M k s r U G g 0 S E R 0 M k R G N W V Y a G c 0 Y 0 N C U 1 U x T 1 J s S l N F a 0 p B U T l H T S 9 u Y j B B Q U N B Q V N V U k J W T z N i M X o 3 M n Q 5 O S t R M V p X R m 1 K a V l o Q W V I b z d r N U d T Y 1 B I a 1 N U a z V P R 0 R w M E t I e D h m Q U F B M T E x M 0 h V N m R P Z 1 V B O F B i M k J s Q 1 R N S C 9 4 e F J k d G x R Z l l 0 R 2 t U T m 0 z Y V Z D Z V c r a 2 5 u N 2 R 1 M 0 l 5 d 3 N y T T Z 4 M 0 5 4 Y 2 V 4 S z R 2 d D k v L z c z S m l t N m d a b W Z 0 M E 5 E U U p z Z G t a R 1 R Z Y j Y 2 Y k c 5 d V F 6 T X p N R n J Y e E l D S W l v c X V D T E N v c T Z p Y V p U R F l m d 0 c w Q T R P V G t o T W p J U 0 R 6 e H h C U E 4 3 b H R 4 T m Z E e D h V R m N Y Q n p p N H V L U W x a V 0 Y 5 Z X Z Y W S 8 v K y 9 j a l B 6 e D h r b D h z S G V Y c D Y 1 b m w 0 Z U 1 6 V T Y v V m Z u V H A x c X J 5 d D R 6 b D U 4 b V J o Y k d 6 c 0 F L d l Y r a 3 B W V m R W c k N 4 Y 3 U x S z V m d n g 3 a n h v M 0 Q w S 0 Z E N G V I a G N j b l h s Q 1 F K b V p t W i t Q c n J y N 0 Y 1 O D J a V V Y x Z E R r a V N y R U V J R z F O e m J Q d j c 0 N D Y z K 1 d o c F R V R k N B T 1 h Q b T J P N V o 5 d 0 R v Y V R R Y V E v Y n Q y N G Q 5 K y 9 i V k d l d n A 2 U W t Y R n h l b 1 Z D c F V W M W V q c k t 3 T U p T V W w 5 U z l a S 2 t u U 1 R w b E 0 5 a z U 4 Z l B 6 S j l u a 1 Z W N F p K W V N J a W F q Y 3 l q e E J v N S t H Y 2 8 r T 2 d 1 d X E z Q X B B a 3 l Y N X M 4 K 2 J O b U R k d k h z c k x h K z Q 5 R n l 4 W V l P K 1 B 0 b l h y V m l 4 Z X Z C Z 0 F j U D M x M T l 2 b i 8 v Z S 8 v d 1 Z R c y 9 u Y T d O b X p F U j h m R H l F R T V z K 2 Z q M X R 1 d V F Y c j F x M U R R V U V C Z 0 p v a z d P K y 8 v N D R a T T J i Q W F y V W l L a W 9 L Y y t m T 3 R k O W 9 x b F F x Z U h 0 N 1 k 4 c V V L W F Z p R k V K Z 3 d J Q U I 5 Z 1 N t b D V j W G l v c U t H b n g 5 W j g r Z X h R c 3 Z 2 Q U F u S n l l T U d q V U t r e V p O U W t C Q U F M S 3 p z e E V X R m 9 i S 3 l r c m s 1 M S 8 r a C 9 o a n g 0 N j E 3 U 2 9 N V j F k W F R K c z J E Y n Q y N 1 V K U 1 V o S 0 t p N H N 4 Y k 5 n d y s v V U x D d 3 V S b F p X R m 9 x S W l M R i s r S E p z M m J j T E p r e W V o M S t z U k V 4 T l R K N E d h a 3 B J Q 0 F D Z 3 R M V V Z K U 1 F s b X p w e D V S W E h h a E l X R j R i M z M z c X R 6 e l B a K z M z d n Z 2 W W l M a T d N Z l g 3 U m 9 F W D c 3 N 2 J j N l l 3 T U R B K 3 Y w V T I 3 S V R U Z m R a T j h Z c 0 x t e F J F U k V k T T F T U k V W R j N T R 0 V X Q 2 l F a U F K c T d q T k d q a H l K c 1 d Q S H d z b k p 5 Z E h 4 T 1 V S Z 1 l D Q m 1 6 N T R O U 1 p L d 2 Y v O S t i T n k 0 R V V l T 0 h O R l p y Z G F O e n M 3 T 0 g 4 V E V 4 T H h 1 T k J v M 0 p 5 Y 2 5 O M 3 p 6 M j B v d T l E V i t 1 M W V 2 W G 1 0 V U t 0 V z d C U V V G R D c v M z N u d E 9 T N V l z U V V 4 T U R B W U 9 I S W l l U F h z a U 9 E Z 1 k z d D d l R i 9 V Z X R s c X R 5 T X J L U W x w Y U d r N m N P S U h 2 d i 8 v Z X Z t Z k d o V 3 J h S D g x b T h 6 U 2 x V d W t C N E Q 5 T G x p e U J T c V Z x O X B 0 N 3 J h R 2 d v Q U N Q U H Z v b 3 l z d k x J V W 5 T R D R t S m l j T U F t S H Y z N 2 g w d W s 4 a 0 d D Q 0 g 2 Q S t n b W h B a V h K T W 1 2 d U x q W X V i a T R 1 U F l s e k p J a z V R Q T R B K 0 N Z M V d y O W Q y V m w 1 Z m N w S 1 N u R 0 5 n K y t G W F g w c F B C e G 9 Z d m 8 1 Z W d n a U l p S X J s Y n o 1 O D l I Y 2 5 L e S 9 m b X F W Y X R 3 K y s y M 3 c y Z z B Z c 0 9 H R F F D Q S 9 2 M z c x M G t L Y T d W Y S 9 Q a m p q M W k 4 Z U x H O X J j S z B h Z E 5 3 N T U x M 0 F n Q i s v d m x u Z X l Y e U c y K z h n Z H R 1 d X c x V H B r e k I r K y s v a j Z T a 0 p J d 2 J O d z d U c G s z R G t D R k Q 3 T m R z N k t 0 c U R 6 L z h N S D c 2 N l N l R W h v W m k w c V J K Z F R i e n F N M l d M T m J y O V N n c U t v S m N M c 2 Z Z c 1 d Q e D F W Z G Z Z Y 1 d L R l p n d 1 l j S 1 Y v S X J 3 d 1 F j Z m 9 L Q 2 d B R X F s R X Z Q b X p Z T k d v O E g 5 O T k r U H p a c z N J e V l t Q m p 0 M j d N R E 9 u V H N C Q U Y 5 K y t T V X l N a k l 3 Y k 5 n d 2 1 N M W 1 Q U F h V V X p o N D h D Q U 9 I e j Z N c F V 1 W F l 0 Q 2 d R Z l k r W m 9 t S m l R Q n F O c X V Z T 2 5 V c X h v d 1 p n O F d M R j l 1 V H J m L z g 1 e j h S R W h L Q 1 h i d D I y Z H Q r M k J M e X Q 5 M T J X N l B 4 N n Z W N k h E d D J y T U Z 6 a F l X R m R j N l Z s W l Z k M G U v b V V q V l d 3 Z H l j e X N y S z F n M k V p S W l J M n B L S W p v N i t Y U W l 4 Q m t B M 0 F P a m N 1 V E 9 l Z n Z w c D N I U F B Q Z H p Z N 0 F J a E J H N j k 5 V m J j Z X V 1 d E 9 I d j J M S l l z V 1 l L R E J 3 K z Z t O D N t a j l S c T l j S 2 9 x S 2 p Y Q 2 d v S 1 Z t Z G 1 a d X J i T W 8 3 a n g 0 L 2 5 B b m d x S W l K a W t s S 3 B u Q 1 J K M H N q R G h 3 L z N P W H o 0 c 1 A y T j B t Z z B j S E Z 4 Z 2 J P e k 1 3 Q 2 d w S 1 F F c G F X b G R h N G o x W l R r c G d z a H Z o Z E N M R X h J U 0 V p e G 5 Z d U 9 q b j V V Q 0 x G N X d Z S U Z P S F B t R E d i T 2 5 B b T V Y T j R t c j J m L y 9 2 M z Q r O S 8 v a m 9 x S 0 N r a V N 0 R G M v U C 8 5 K 0 F H W U F P S H I w N k Z r Q V p 3 R n N y R D N u c H B 0 d W N p b 3 V M d G J L N V h L b D J X e X V Q S F h x V k F V Q X F V M E N i R W N k T 2 l u c y 9 E W n V r S 1 R q S G Y 1 T k l D S W l j c V Q 0 K 0 h o W U x C Y m N m Z m Z k S 0 M w d H h S M T M z S U h G a X h l a n B L U U V 3 N G N Q Q n d E Y 2 Z Q U E 5 P S E R n Q U Z K V F U 3 R m 8 w U 0 l V R l J X a H N M Q V F j c m 0 4 V G h W d l Z W V V Z K a 3 l Z W U U 4 a 0 s 1 V k t W R m R Y W S 9 I a X h m Y X E 0 d H B x O X h s V 3 F W U 3 d X c T B v S 2 l y Q 3 J G b X o 4 T 2 1 u b j J M b H l w V n d j M 0 5 y T U c 0 a E J G Y X N X S E h S R G F P d G J Z R 0 5 y U z B H Q U F R S E J 3 T U F S b 3 d Z Z 1 d I R G h y W E t w a G 4 v K 0 1 j L 2 9 O R m 9 z S H Y z Y n N 5 Y U 5 h d k 9 1 W V N F a E R w Z k x a c y t m V G 9 B W U 9 m T 2 5 m W k V z U z J o d V h 6 N W N u d E M r U H o 1 O C 9 i M k V R Q n c 1 T W d S K 1 B u N V l j Y U 1 H W m c z Y n g 2 Q W 1 w d H Z y V l l M b F V w b E g 2 Z l Z h c H V O O T B y Y l I 3 U 0 U x V 3 E 5 N U R t c H F h b l l z R 0 V E U m 8 4 Z W p m d n V 1 d z l H b 3 h H S E R o M U N V b E l T c G s y Y k J x V l N p Y 1 R F U k h 6 N z d i Y 0 l E U T N G N D Q 4 L 2 p r T 0 h E b U h E a G c w N G N l S U V C Z z h l N 1 B B Z H g 0 b U l p S 2 h w M G R I U m 9 V S 0 l w U U J H Q U R Y Z k 5 u d i s r Z W V 2 a V J Z U l Z 5 S T h Q Q n d m Z n Z n a G N u T n p z W F R w V X V 6 Z H U 5 Z k p h R F F 1 M W V s M D A z U T Y z Z m l F a E l T Z j J q c U c 1 T 1 R r Q 2 d E e k F j e S 8 0 W V l i U E p W S z V R T 1 N K T V V L S W J v W k R J W X d 2 V j d 2 V 2 x C U T R B e E F L V W x T d V J D a U F r Q T J n T k 9 T S k N V R D J K M l l t T m p n W m h X S m l Z b W Z S M F Z G N l d V e T J U K z N i Z H V t L 2 V X W F h 6 Q j k r d l J t T j F T K 0 Z C a 1 p H V m k z Y m g y K y t l W W J T S k l F U 1 p J M k Z 4 Y 1 h Q N U 9 a b W R s c 3 I r W m Z m L z F W R D Z C T m s r K 0 8 w S 0 d U d 2 t S R T F M S G 9 G d 1 d q Y 2 h Z e W 5 P Z U J m W V g v W W 4 3 O D h V Z j d w L 2 w 5 K 3 Z R Q k F I a D R l R 0 Q y N 0 5 u N D l k Z G Y 4 Z W F i Y j l v M 1 o 2 d m R E b U R D a E F u b z N y M j c v Y m x X c T h W d H Q 5 M k c 1 T 1 J r a E l l S D Q r M j M z O F p q a n o z V 2 9 o a D B P a D N l Z S s 4 O X p K M D d G O G V Q S D B l M 2 J 0 M G F U U W p i M U U 0 S X k y U X l X S z F X b E p X V j R l a l J v K 2 p k d X p j c U t 5 d n g w M C 8 v d T B l M j l k Z H R 6 Z D J O W l R J W m d v S 0 N Z R E F Z N 0 J Y U W p X b n F m T z A r e U Y 5 K y t T V W t T W U p N S n N P U U l V T 3 d l L 2 R 1 N 0 5 t e n A 5 b S t 6 V G s 1 T 1 N n c 0 x L d 1 R t O D N 6 e n o v Z j Z M e l p z M m N E c U t u N n R u M F F V T j l Q U C 8 z V W 9 o d n p 4 T V J F b U 0 x b U F M a W t D b z l Q U H Z r R T Z l b n B X T H g 0 T W J w M T Y 0 W j k r L 2 J o c z g 4 K 0 E x R H p a L 0 t 1 d S s 2 e U o 5 U D k v U H p 3 N k t P U E l p c 3 J D d 2 N Q S G d S U V U 3 S D k x b H R 2 d F h n O U l p S W l h a j h S R V J F d U d v M W 1 r d F Z x Z l J 1 Q X p O L 2 Z 2 O D Q z e W F o b C 9 Q e j h N S C 8 r Z k d S b l o y U E 9 u R G s 0 Z l B o d 0 1 J Q W Z v N k 9 q Z D V 2 T j V o Z V B I V H V X M m g 1 e E h E d D J y Q m c x M W J R Y l c r d W F T V W x K T 3 l J a U l 2 e l V h d l d Y Q l F V R j k 3 e j Y 2 c X R Z d m 5 3 N U h u N z R Z U X d j T 0 J E K y 9 2 N l h Y R V Z 1 T n B 0 e D R N Q U J m U G Z k Z C 9 q K y s r O X R o U X Z a Q U Y 1 T 1 R F e m M w b H F 4 Z D F S T U N o T V J V Y n V S e W p J Q m d X Q k h 4 M E Y x V l Z a V z R x T 1 B Q Z 0 p R V T l s Y k 8 v R T N a T W d R R E I 0 O E d N Z U 9 I V U 5 1 Y n U 1 R m M x T l R V N 0 Y z N z E 3 R X h N V E E x Z F V W Q V B E T U 0 4 L 0 F 6 O D h Q Z 3 d j U G h s S 3 B 2 S 2 p 5 Z F B U b z B m Y m t h R U 5 W c W V 2 V 3 J j T V B Q L 3 l B b T I r K y t a S m V S N m R P b l p D W m 1 R a 0 F l T 3 F w c C t 3 Y l F k U 3 V I S T Z J a U d q e U d w Z T d 1 Z G 4 0 O G V N e G Z 2 e j R C c y t 0 V 3 J V S 3 E x Z X Z C b E R U M 3 F H N W F 0 N n N y Q 3 h z M l Z K e m o 5 c T N i M S 9 N b k R r V E J 3 N G N R R m h Z R 0 F Z T k d v V G x 5 N W M z T 2 5 m e T V N a z R j K 1 l N Z 0 p y Z G s v M z g v T 3 p u Y k l u Z n B o d z h l T k N l W k s z U H h j V 2 x 3 Y V R 3 a z A 4 K 2 l l e n N i S H Z m d i t 6 c 2 J Q d T U y d X M z N W R 5 N W M 5 a T l l e m N B S U R J e U V u M z Y 5 S U d u c D Z j O U t i e H I x e T d j Z G R k Z H V Q L y s r N 0 Z 6 N T A 3 a z V 1 Y m k w S 0 Z E R 0 Q 1 O E 9 G Y X Z Y b z N j M 0 Z 4 O D g 4 M D N H R D E 2 T k h y M V l t Y 3 h J a U t p d j V M b z Z P a E l J Y 1 J P U 1 p K Q 2 5 K e W N N R 0 x F Q 0 V 5 Z E 9 y W E 4 y Z 0 5 j Q 3 d J Q 0 F y Q n E x U 3 J z M 2 J z W D c 3 N z d M d k x 5 O H U 1 V k t w V 2 5 v c U t p S m l Z b E p X M E F Z S E Y w a k p m a l F q W H l 2 Y j E 3 O S s 0 d m w 4 d m 5 u a n Q z N 2 0 3 Y k 5 3 N U R R M E 5 4 N D Q w M 2 9 t Z l B u d W p V c V J O O G Z Y M 2 g 1 T 1 F F a l V Z R H M 5 a 0 1 2 V j Z Q M H R K U z V P V G t J Q 0 1 q Q T c v L y 9 q d m k 0 K 1 B 0 e F F v Q T B n R j h i R F F h b H l Z b k o 1 c 2 M 5 e X I v T 2 p w M F V 0 Z z R H e E h X M 0 9 P U S t m S G 1 u N G l J N k h L W X p X Y T g 5 d H B y O W h Z T D k 5 M T N I N 3 k 5 d l F F Q X l j b k o y T G x 6 S n c 0 Y 0 9 G Q 2 5 C W U 9 u c H l k T U p o T X F L e X V 4 Z S 9 k d T d O N j l H M E l J K 1 B u N V l k b X l a U W d Q R D h l Z V B Y d G F W T F Z a d T M x R W Z m S H g 4 W m Y w V 3 N h T U d Z U D M z M y 9 m L 3 R 6 V 2 U 5 Z m 1 u b n Z 1 U W F k T 2 5 T N 3 B t a T N S M 0 5 j Z G E 5 M k l Z d E N n U V U y T 2 Z l Z W R k M 0 R p e E F r W W p U V j d W S X d h T l F w d W J t N V l 1 M 1 l 0 d 3 N Q R G 0 2 M k 9 p S T Z P e H B r e l o 2 Q l d x e k Z 0 M m p T b z F X c W N Q M z h l L y 8 z d m Z 6 R n o 1 c 3 h H N X k x Y 3 V C Q U F F Q k 1 U Z z d 2 d X V x d l J j V n U y Y k 1 I b z B h U H J W Q 0 R I e E 1 U W W s 3 Z j F E U j A 2 d E 1 s N G J a W X Z Y d z Z M c G V i L 1 h X d z l u c n Q w N l l M d T N i d m p 6 e i 8 v e E l F R E I x Q l N V b 0 t v c U N q N C s v c 2 p K e W N I d T N m d l J 2 L y s v Z k h v b z Q 5 a X l a S W x r Q 1 F K U z V j d X h k c T F h M X U w S m h F U k V i V 3 R p S W d J b F Z x d G 5 n N W d I b E J 6 e i 9 E d X U r L 2 E 3 e l h w e W c w W U 1 B Q z M z W F l i b G k 5 Z m p z M m J O e X R N S n R P Y T Z P a m 9 K M H d t M D h Q S n l j a z V q b z d 2 Y 2 g w O W V 2 U W d n T U Z k d T N i M W R Y V j F u U W h n V U h w N m V 0 L z A 5 U F J M M m 4 x U W t x U S 9 B Z n d t a F B n a 0 l T S G h a M X d G Z l l C Y l U 0 Z E 9 D c H N s S E R j d n V 3 S G F 1 W H h Q a V l p S U x r Z G x a Y V c 5 Q X R q V D A 3 T k 9 p d 0 d E d 1 l C d D I 3 Y l p u M 3 Q 2 Z W 1 M M D Z O R j Q v U E h I W V R R Y T h k b G 5 u M k h I a m g w b 0 t 5 d U R K R W 5 3 O S 9 k S G V I a D R 1 N z h H b T h j Z W V 3 e n U 3 d T d Z d l h z M 0 N n c 0 x Z Y l Z h S V p m T D R l d n J p O X R 2 d n g w a l I 0 N X M 5 a H J O N 1 h h O G R l d l d p N D d W V H o 0 M 3 B i b X h G b 3 N G e n p 6 e k R Q Y n Q y d 2 V 6 M l d 6 Z l B L O X o 1 O D c y T W J i T j V C c m F r W H Z 5 N U 1 s N C t 1 b W 4 0 Z W 5 w Y W U 4 M W Z P Y k 1 H W H Z T d H p r S k N R b E l T R W h v Y 3 N 6 S W t T U H I 5 R E d P a k l 6 R X B r M m I 2 b F J r K y 9 y N l l 0 a X d Z W G o y M l d l Y l h i T 3 F x Z 3 A v L 0 Z I V F h x N X Y z N z U x U G l n W U 1 t U U l N a k 1 6 R V J r W m l m e j h m S G g 0 Z U d E N D h P R T R j K 2 F N L 2 V 1 b U R 6 N z R J T m F z V 1 l Q S 3 l r c F l y V m J r N S t m R D E 5 Z T N S Y S t Y a U l p S T J r W j B k T F F 2 Z 0 8 w Q W J s T 3 I x W m d 3 W V F L Z W Z Q S k p S N G Q x V l p M S l p K Z z B h U k t H R E J t Q 0 t W T 2 1 J R G M z O T N h M V d u M H l N a k p 5 K 0 p F a l I v W T V P c j R y a 1 p L U 2 t n L 2 d I e G Q r U k h S M D l J M E F y c E 1 r c W F j U V F p Z U U w R X F T N U N 5 R U 1 B R 2 9 s Q 1 N w S E V D S 0 V P S 1 V K R W t I R X h N V D h 4 M F o v M T l k a D k 3 U 3 N m T D F t Z 3 c v a z h K R V J C M U Q x Z X l h L y t 3 N H Y 5 M n g v L 3 Z U R 2 1 K a V l p V G c w c X R o M j B K S l N R a 2 1 U S m l B c V Z P b l h s U z U r O X h 6 e n l F Z 0 l B Q U R C d z d F e l R m Z l h D Y 1 p D Q U R W M W R V N G R P Z 1 F E a D A 2 a E p 0 d n Z o b D k r L 1 l G V U p Q O H J G M G h l e m x h c 2 1 s Y W E 5 a X d Z W U 8 5 R D Y 5 d E k 3 a k d m U H p 4 e H d C c U V 1 U 1 B Q U E p J b T h X V W 1 w c U s 0 d U x p R n J X e i t P N j c 3 L 0 R C Q n g 4 Q W d M M E Z R M j J T S k Y z V 3 h t K 0 5 h Z X F y b n J a M W F s Y 1 N 0 M F I x Z F R X M m I 5 K 0 9 5 T W h J W E h m Z G R m Y m p K c E 1 K Q 2 9 X a T J l d k Z 4 O G N q T 0 R n W U 9 w M 3 V r d F p 0 U 3 k r O T l C T D I 3 Z H N I Q V B j b E p D V H N j b l E 4 U k V S R T d T V X l N a k p h T H B m L 0 J N Q W p N R E F R S D N 6 d 2 d V T U x C N j R s S n B N S n I 3 L y t P b j c 4 O F V j Q W d C Q m l S b n g 4 L 0 h 0 Z 2 h T d z F v R V A v V H p t V H d r U k V I U X V U d 3 Y v e l Y w b 0 t B e l V W c X V 6 c l J 0 U j Z t Q l F t S X F K c l V X U m s 1 R W l a V E x a T k N D R z c 5 O T U 3 O G R a Y m I v R W U w d 0 Y y N z k 2 T m V m U G 1 R Y S 9 Y Q T h E R 3 N y S 3 l D U 2 t w S 1 V a S H g w V i 9 M W m R X e G t G R V J F U l h K Z D Z z R X h F U k V k R 1 Z p S W 1 K Z V V F d W w z K 2 x W Q 3 B s V T Z a T X d k d H Z 2 O D E 3 V E F l N T k 5 N T d z W E h q U m 5 o N W V R S E F l R m R Y M T E y e H N i S H Q 4 e l U 4 N m p D W U Z D W W l J a U l p S W l J a W 9 z c 2 x v c U 9 q W H d X d 1 R L M V d Z O E d D Q l h q a W l T Y 2 N I Z E 0 x c j J 2 W H J 0 a T Z k U 3 R D U W t J Z 2 h M a k x h c l Y r S H h F U j R l T G 9 1 T 2 l 2 Z z B s a E l p S W l J a U l p S W l L N k x O S F I w U z h L S W V h c j F X b 3 N Y c n d Z Q X d j T 2 R I U k l k S U d u c H l j K y s r d 3 p o S W F H U W d o e H M w c W w y d F c x Y T F l M W 8 r T 2 l 2 d 1 l t a F l t S W l J a U l p S W l J N k p K R l J V V 0 5 F M E o 4 c U Z L c H N H V E p F d H g 4 O D g y T 0 R v b n F j W E Z 4 d 2 F a T m 0 y d 1 Z 3 d 1 B j M 0 5 5 M k E x Q T R P a T V 5 U E N h R m l Z a W 8 z V 2 l t c F V O S U N I R j B I R V J F U k V S R W R H V W l J e V B 2 a 0 1 s a 0 d 4 V U t C Z W J Q b j Q v K y 9 m c z d P a V J x a E Z h c n h T Z W Z m Q U t k V G d j Q X c 2 S 2 p v N W M 1 T 2 l a e V B D Y U Z p W W l v M 2 N n O F F x Q 2 R o M 0 9 P a m 9 P S W l J a U l p Q z V m N z k 2 O X c r V n k r Y m R D Q 0 V 5 Y k 5 v M H R J e m 9 B T n p j M 3 J G d T N E b H F 0 R m t L S T U 2 S 2 p v e W M 1 T 2 l a e X J J N m V G R D R 1 Z E J H T 2 p v R 0 l p S W l J a U l p S T Z K b 1 F G a G F t a 2 N 2 b H V 3 Q m 9 S b z B h a F R G a n h q Z z Z K R 3 F o V H A w N l l l b l N w V k F v R k F D d 0 5 D b 3 F L c 3 J S T V p I a m R P a W t z U F B i d U 1 G c D B u R k h o M E Z F U k V S R V J F U k V k R T N 3 O H Z K Y U x J U z R Q a U l p Q X E r O D h v c W p 3 N k Z M R k J z Y m k 4 b V R K M E 1 J S V J O Q z d J a U 5 q Z F U 2 T 2 l a e W p B N m R G Q 1 l p b 2 8 1 R n Z 5 Z 1 l s Y k 9 R N G V n N G l J a U l p S W p v M G t W R 1 J n N E c 4 S U p X c T h Y N z c 3 O F B J W V N q U T Z M T D h O a G p q K 0 d t b T I 2 Q 0 V D T F V h c l d 1 Y 0 h R O D V C a E 1 D a E 1 S V W J 1 U n l q S U J n V 0 J I e D B G R V J F U k V S S m N t T m p a V 0 s 1 U E p O Z 0 R B O U 9 u V D R l U G o 0 K 2 l R N k F y T W 1 U T U h H b z B H U W 9 n b m 8 2 S 2 l C a m 8 2 S G 1 w L 0 h U b 3 B i S n l O Q 0 d z d T I w Y 1 F F U k V S R V J F U k V i V W x p O F V 5 U X d q U k t T W W 1 C Z z g 4 O E l D a n c 2 R X I 1 T 1 B q Z z J u V H B n R U F o Q k R M M E 1 G e m h I V H B P d l F i Y n B a d z N M R H N C a 2 V I U V V S R W R E b X F B S 0 N p b 3 N M U m N S Q l J H N m l x c X J J L 2 R H U W N S R V J F c l N F a U l z S m Z D U E d H V E N i R H J G b X p I Q j B P d F p L U k k w Z W l T N W N 1 R U V K R V J F V k Z U W E I w U E 5 T K 0 9 u U l N t S W l J c U t P U 0 p D a 1 p B T T Z l U G V 2 b 1 V J a W 9 s V m 1 0 V m 1 S b V p n S U F U Q 2 J U Y V F l S F E w U k V k T V Z V S 3 R V Y 0 l Z U n M y T E J o Q 0 F z T G M z U T Q x R X F F R U p n K 2 Z i c n Q 4 U n d B U 2 9 j R 1 J P M k t T V 0 V p S W l M S F d B O E F D e G N 1 e E t s V H A x Q l p X Z W 5 v Z U l q b 0 N s V l h W e U 0 3 T 3 h z Z m Z 2 Z 2 g 4 d k x 5 Q U 9 D L 3 g 0 O G Z Q K 2 Z v d U l p S W l L N U V a R 1 J r b 0 J E a U 9 Z V k N n U 2 x U c G p n N k h H c G w v Z n I x U T k r K 2 Z T R 0 U 4 S T J K a V h u Q j B m R l E r M U U 0 T 2 d B a U l x S n J V V 0 p p N H J y b z Z P a F J m L 3 p 4 e D Z C S E g z M 1 U w Z U V R V W V 2 T E I v Q 2 N v N E 1 n S W l L N l V u S z U v Q 1 V B d V B m Z W U r S G g 0 Z U h v Y 0 t n T l B Q M z A w e m g w N k J B a 1 N a b 0 0 0 R U 1 B V m t m S F J H M l B s Y 0 p F U k V T T 1 V a M l l t S G l 2 S k V t d k F U Z 0 t R T y 9 v Z 0 l q b 2 l w a 0 J u Q U 9 3 M F d 3 M n h 5 U W t K S n h 3 Z E V C R V J F U l h J a X d z V E F O Z 2 t o Q U N j W E Z 4 a m c 2 S D J r a S 9 m d j N R d l h 0 M 0 N D S E N Z M k 5 q N z N k M F B O U S t X Q 2 x N U k V U a 0 9 O V 0 p p W W 5 2 Q W 5 q W D B Z R V F F U k V S R W R Y b j Z l a z V F b 0 F t S m l Z R 1 F V R k J q Z z Z I M n R E R E R 6 K 0 1 1 W F B u d 2 1 x M S 9 n M 0 F E a 2 Z I U T I y U G x j S k V S R V J F U k V S R V J O U 1 F w d 0 J n K 1 B E a G p v N k Q y d G l n U V l N Z 2 h B Q 0 F J V D E 2 O U h C M W R E e l U 5 c G d V S m l L a W R x T 1 p s Z z R o S W N U U m N S Q V J F U k V S V W R P a W 9 x S T h o Q k I z S 3 h R S z N I d n Z 2 W T R P a D l x W X E 2 c 3 J C Z 3 d Z Q U N H R X p O b l p l Y X l q N D Z H M n g 2 U X d F U k c x R z V s S E N M V H p j T T d S Y 1 J B U k V S R V J V Z E 5 r T X R s Z 0 F P a m J 0 e S t V U 3 F X a n c 2 R j J N R 2 p R S U 5 2 R E J 4 d 1 p C N 1 d Q a n A 0 V V B p N T B F W T Z P Z 1 l p S W l J a U l p S W p v c W l K S j B o Q U F 1 T 1 d X V 3 h 3 Z E N y V 1 R m d j M 2 M l I 3 Z T Z z Z z R x S D E w N k t T d z g 5 d T R 3 V 2 5 T Y 1 V l S F F V U k V S R V J F U k V S M F Z S R k M z Q V V B T j k 1 N G 8 2 T k R v W G J p N C t P R D R P Q m d B S E N Q a k l 5 T W R u U T g x T F k 2 Z E Z L W W l J Z z Z G d j J p W U Z U T 1 F v Y W o 0 e U F p S W l J a W 9 z W k Z S R V N F Q U F q e D l Q U k V l S G g 0 b T Y 2 M W I 5 O C t q Q n M z R H V Q R 2 p V T k 9 U a z Z y W D k 5 Z 0 1 P Q 3 J y N z Z D e V d S c T l X d G Z q d V R r W k t 4 W X N R S S 8 v U E F E e X N 2 T E d 4 e G p z V m l 3 W U 1 F Q 2 J O N j h H Z n Y z N z R m V m F t M j M r U H I z N 3 c 4 Q W t N d m x k N 2 Z i b 3 V R U U N r Y 0 h R R V J F M X c 2 c E x C T V F D S F o w S E V S R V J F U k U x R G l G U X R F V E F M c D A 2 Z E x t Y X h V V k Z l S D Q 4 W n B 2 Z 1 p 2 T j V s Y T k 5 c D Q 5 Z T d C M D Z W T G s 1 d V p p L y 8 3 O V d M e D R N W V F R T F o 0 L 2 Z Q a H d B T U R L b F N 1 U m 1 K Z 0 l G e G N Y V E o 4 K 0 h R R H d 5 e S s v N E 1 F S E g w U l J V V k d 6 M T R t U G o 3 Y y 8 v c i 8 v K 3 o 5 c z M 3 N G R B U E R 0 d D k v Q z F k W D F v d k d u V D U v R z F x M W J B U U N k T z N k d T F 4 W W V F U k V S M k x a d E d 5 U k o 2 d F Z 1 a T V K R G R P a W t z S E U y S X F 5 N X h 5 S H o 0 N T l U S W l J a U l p S W l J c U x X b 0 Z B b 3 V r c V N a R 3 N s M E t Z c 0 Z v d j l z V n d 1 Y j N C T W J H e H N v L 0 5 I a k J p Q j J i T m 5 O M 2 l 1 d k x 3 Y 2 V Y b D V B R 3 F T d U J z M m J N R F R U e i 9 k N H R p e X M 3 T U I x Q 1 N y N T h 5 W m c 5 R F E w Q m J Q Y l l q S l p N T D M z M z h Q Q U F n T E M 0 T m V y M G R h V 3 B y O X V j M 2 h 3 N G Z 0 a j B l T U d I R k Z h M T Z x b 0 t B Z 0 F J Q V F v b H U 3 T G t 6 d H J r T W 5 o Y z B T a n B 1 W D N R R H R Y T W 5 S b 1 J B U k V S R V J F U k V S W F J X c 1 Z t c 3 Z J V V N i V m d y L y 9 Q U F B p S S t Q U j B w S 2 l 2 M 1 k y c l Z y N G V U a 1 p I L 2 V z M m R Q Z T d Y d T V Y a m 9 v W W R R W F Y y T l J Z c 1 d B U U J X c l Z x R k F R T U d 0 T n J y b W p W c k Z v e E d J d 0 F n T V R F U l g z N z V K V l F x R m V i T W 1 k U G c r R y s v L 1 J a b F p X V U F n T F M w T k R 6 M D B F U D J j M l B H a k x G W E I 5 Z j I v d n Z 2 N C 8 z M z M 2 O X p y S G J s Y 1 d z T E N R b X h Q V 3 o 3 T W 5 G e X F B N m R G Q 1 l p S W l J a U l p S W l v d F l s a E F n R 2 d J Q 0 F n R F p i S X o 0 K 0 h w O S 8 v b m 1 k W X p 0 M j d L a n p m T W l R S V h X U 3 d s M j Z k T U Z O T j k w R U F O a T B h V k 9 M M W h r N 2 R p e F N V b E x 3 O W R k Z n c y d z I 0 N T E z M 3 N H N m R l d X V N U G 9 h Q X d j T 3 R G Y z Y y N n F L L 2 Y z O W N k Z G R k O W 5 I M k t x Z n p X W X p O b T d j M k N y c n R p V X Z M e T h J S V N C S m t p O E F P U U J M Y z N P b 1 k y S l N t S W l J a U l p S W l J a U k 3 S V F R U V p J a 1 F h Z l R P V F N P K 3 U w a 3 J y d n V P c n o 4 O H N z Q V d w N F V C b 0 F a T T J i Z z B L R k R 5 T X p N U k Z K U 0 V y N y 8 v b n Z j Z m Z l V j c 2 T l d 2 O W 9 Y Q U R J e U 1 0 Q 3 Z Y e i 8 3 O C s z Y n R 5 T X N M Q X h m Z i 8 w M X p w M D d a N D l u N 0 5 p e G R l W X R X T E N n e n B 6 N j F x N W R p O T I 3 Z D E 5 e H p N M l J 5 V 1 R 3 O W Z W R l h s N G V Z b U 5 q Q S t Q a j Q 3 b F I r R l Z L N X V n Q W l J a U l p S W l J a U l q b 3 I w T 1 N K S D h B O F B Y M W J i T T F w a y t m a n Z q N G V F e W N P T k Y r Y k 4 r K 2 Z Z a V B q N G V Y b H h l Q X h u c 0 1 Y e X E x V 2 w y b l p j U 3 l a Y 3 Z x O U R K d U Q 3 V T N 1 R n U w Y U J G a V k y U H R Q O X U y Y m F z e k 5 p d 3 M 3 S 0 t m a G p h a 2 F 5 d T I 5 O T F z T n Z 1 M z I 2 T F U 3 b G d w V E V S R V J F U k V S R V J F d F R r Q m d F Y W p h Z k 9 G V E N h V C 9 i R m F y U W J 3 d j g z b l d p c 3 B Y R l J V a F A z N z k 5 d W Z a M l p t N G w v L y t s Z X J i d U w y O W R k Z j Q 4 a V J J d 0 N B N j Y r L 0 h t U E d q S 2 x 6 d m 0 v Z n Z x M j J W b H V 6 d l E 4 e W 1 j e X B t Y U h V Z 2 J G U 2 1 J a U l p S W l J a U l p S T d D U k p j Z 0 w r b H h 4 c 1 M r W G w 1 U U J x R X R B e V d V M m F 5 c F l V V m l o Y X A 1 Y n g 4 O D g v a D l s c 3 J u T n N 6 W m 8 x c U s 2 d W J w W H J B e l c 5 a E 9 m T W 1 Z T T V j K 2 J V M l N 6 U E p q U T B G S E Z 4 Y 1 h Y N k d U L 3 l 5 Q 1 B Z d m 4 w N 2 h n d 1 o w b X B 4 d E F i Y i t 5 N k V Z R k w 0 S 2 5 a M V Z B c E x F b E N y R E o r S W l J a U l p S W l J a U M 2 Y k F t a T l T d D J t R k J j W E E 0 Q z l a U V F B V 0 s x V 3 R O Y j Z K U 1 V s M k x w M U s 0 Q 2 F G Z z V 1 Y m 0 0 b 0 x T M U Z U a z R P d G 1 6 W m d z Y 2 Z m N 3 p C Z W J Z W W J Q T m F 3 M 1 B Q U F d k L 3 Z R R G c 0 Z U d C c 0 x D d 2 k 4 Y W x w Y V Z k Z E 1 5 V 1 B H O F B 0 d C s 3 e F d L N U 9 2 S 0 c x S 0 N P L 3 V h V 0 F Q Q 1 F L d k 1 n W F B 3 Y 0 h R c 1 J F V F h E N l k w c W M 5 V m N i U j l I e D B G R V J F U k V S R T N T Q T N B M k d v M 1 F h c l Z 0 d W x C M m R q Y U F 1 d j J M Y l Z X O X J a R V V Y c j U 4 T 1 N v c U t n Q U F O O T k 4 T S s 2 O D g w N 0 1 u V H N Y Q U x C c T F T b 0 1 I a n k 0 d 1 E z M U p F b X l Q N 1 p W T U Y r S j B 0 S l N G Q m N Y b z Z T a 3 h I N n N w S 1 R F b m d D d X Z W N z l 6 Z X Z h b T l G b 0 J B R E k 1 Z k l x a H d a Q 2 J h c E R 0 N D h R d 0 F r Q U 1 D Z H Z h M j R v R V J I O U J R a W w w e G 1 Y d V R q a T Z E a U l p S W l J a U t o e F F n Z z l B Q m d N a G p a Z k t 6 M D l I U U F R S E J 4 c 1 A y W k x D a X V W e W l 1 N j l z R 0 R C L 0 g x M T E v Y m 4 4 Z k Z 4 Z U g r K y s r M 1 Y r Z F d W V l Z o N 3 R 5 N W R S S 3 l O c l Y 3 S G J l a 2 p V V n o 0 N y 8 4 O G t z O D l O Q k R l T 2 F a W i t 6 S F B 2 L z h j e n o w M E V O N D Z L R 0 h v T m Z y V y 9 T Y T J v T X R L U 3 h K M G w 4 b k t H c D F I V G 9 w R E F s Y m h j W W p T N m F M Y 0 h R a 1 J F V F V F R W 1 D V k Z V S X k 1 a 2 Z i R W R X T 2 p J Y 0 l p S W l J a U p x b m l S S k p R Q l F W b G J X c H V 0 a 1 p t Y m E y e U o w N 3 R 3 W l F F M C 9 Z V n Z y a G l 0 S k N 1 Z m 4 1 K 0 9 O T j k 2 d 0 o z e n Z 2 U E 5 P O U 8 3 Z E d 6 S 1 p E Q y s v L 0 x K O T N J R U R C L 0 R w c D U 5 Z U 5 M K 3 E 2 b j l G c 2 k z c H J W e G F X b X A v Z k t V Y j l N W E h 4 M S 8 w V T M v a n V y W l U 2 M z B 2 Y l d v Y 2 R X d 2 R 1 b j J F a 3 h M T G N L V G t J O H d h K 0 R T Q W x 3 Q j B O K z U 0 V m 1 t S l g 5 d n N Y T l V E c T Z E b z h 6 Z j d j K 0 9 P W j h G N W 5 N Z D V u T W Q 1 Y l R k U E 9 l V G R U M V c z d m J x M D J Z R k V S R V J F U k 9 S b 2 1 R Q z Y 1 d V h s T m R q e n R y V W N Q b n p Z L 3 J o W H I x N E E v b G V s Q 2 d B c W x l c X l y b H R W V l l X c F U 2 Z W l v S 0 F B Q U t E V m F q R j k r b l Q 3 K 1 Z 0 d n Z S V k R o Z 3 p C d i 8 v O W J 3 R E F z b V h M R U J Z V 2 h n R U R C d G p I M U c 3 e j R P T G k w d X l h c W F t c E F H b 1 N 5 R z V 1 Y m h l Z G o 0 d U x R M X h j S E F v T E N 6 R j Q 4 R 0 F B d 0 1 T S k V 4 R V h G d 2 N B V 0 x C Z 3 d h V y t 6 R G F U b T V z T E F D Z 3 Z M O D k w Y 0 N q V W h q c D B w Y k N Z Q T d Q N E V o W W h 4 Q m 9 o U k M 4 a G h N b 1 N 2 M 1 p O U y t h Y S 9 1 K z V 2 N G x h T 0 k v e k 9 J L 3 p P S y 9 O N W x W S U V v N m I v L z F x V W t 1 d V Q w U k V S R V J F a m l X R X l B V C t s e H h z S 3 o v K y t D T 0 F t c 3 J h R z I 2 N E F V R G R s a F d Y a 3 h U V z Y v V 1 l N b V V L L 3 Z q a k Q v d X g 2 Z E 9 u d z g r d j d s N V V N M m J N Z 0 l l S E I 0 Q 2 F U Z V Z l Z m Z W V k h E e D Q w S D d l M X V 2 W X l j b X B S W E g 4 L 1 B Q U E F H c j Z E O G Z I e D E 5 U 3 p B M X R M T 2 N v b F p X V j B P d j F r Q 1 N w T W l V b H B X M U x 4 Y 2 1 o V 2 1 m N 1 J D S W l J a U l p S W l J a X V p c E V S M G Z Q R m t M O F k 5 e T R j W m c 4 Z V h L Y n J K R 1 Z s W V V S S T B i Q W F y W G l q a n Z 1 d 0 9 M R m l 3 R U F S N D R j d 2 R O U F B 3 M m d K b k U 3 Z H V 4 W X h N Y k d O b n F k R V N O R 1 l Q Y n M y U U N B N H V K a X Z Q V F N T M G h P V H J h Z k h 6 N T h P T j U 2 N j Y w R z U r N 2 Z 2 e D h 2 d m Z T U 3 Z j V 0 V T c V h D V z I r O W h j R 0 R C M l B k d W 5 Y N C t P T 1 B F U l l X a H U z Y n R 5 T T J O a G F o b 2 F I M k h z a S 8 v U E l M W E Z 4 Y 1 V G M W R q V 1 B I a n V I N T U 1 K z M 5 M E l X U W 1 E T W 1 E R j Q 0 W V V Y b 0 5 W c U l j V C 8 w b S s x S z R Y d n V l Y 2 V G Q m N Y d z J n M G 9 u d j M 3 d G k 2 Z F N z Q T R Q Z m Z m N z h v M W t X T E Z 1 S E x M N z h F Z 0 V 0 T 0 9 s K 0 s w N m R Q W S t 6 W X N R Q n d J a U V o N G Z v M l c 0 Z 2 N y a 0 8 z a n l B a U l p S W l J a U l p b 3 R Z b G h E Z 0 Z B Q m t a R 1 c y M n h z c V Z L K z I 5 Z z d 0 M z c 0 N W h 3 N F p C c F Z J a E p 5 Z k h Q c 1 p X e W R z U 3 l j b k p t R G x 6 W n A z N U 1 U R X h t R F Z y V n F O e m J y b m x G c 1 R G e F d I T m 1 w b 3 Z Q N X B N S n J 6 M j J t d l E 2 L 1 g y e E d 5 M 2 J 0 M G F u U z l K R W 5 i d D J v W D M z M z h m W n J N W k N v V U N P c D B P N T g r Z n g 1 W X R X M 0 R r e U J I T W 5 6 O G Z J U 0 V o O W p t V m x a W D J 4 O T k 5 O X g w Q V h O U 2 l v M S s v Z m k x K z N h M 3 Q z T G x 6 d G 9 j c E R n d U M y a 1 d I Y m g 5 Q l J F U k V S R V J F U k V T d H k y S 3 h u Q V p n c j R w d E M 4 S E J 3 U U N B O F B C d 2 p C O C 9 I c 1 h G e G N q S X l J R E p a Q U p R M D V 1 M 2 I 5 K y t k Z W F F a D R m a m t V Y 2 V 3 U 0 9 Q U E h M U j l m T H o 4 N U d m b j I 5 L 0 h o R V J n U 1 Z M b G p U Y i t 1 R n Z m L 3 N i N 3 J q a k R 2 d n p I a j E 2 W U 1 D Q U F V a E t x d W w r M T Z k U G 5 3 Y m 4 3 Z G l 4 Q T Z O S G o 4 Y T h l Z k 9 n M S t z Q k F N O C s r e X p X c j E r U D B O Q l F B T U R K a 3 l m e H h C T l A x T m 1 3 Y i t m T 2 5 Y V 3 U w N j l m U D h 5 Y 0 9 i U E p H T n V U c l p X R k p F b W 5 I U n N K d F R V b W h Z b U l p S W l J a U l p S X l P N 0 l r U 1 B I Q U Z T Z l B Y d T J U b V Z y Y T N y e X l T Z m g 2 K 3 V M S 1 Z P b V F L V l N J U 0 l p Q W p L W k R G c X R G d D I 2 V k 9 R K 1 l B Q U F J Q U J K U k V G V W R j T 2 l S W X Z n N 2 U x Z F o w N U V S Q V N t V D U r T z Z k T 2 5 R N m Z U U W F m V D J U Z D F H e m h 3 S U 4 1 N D R 3 M E F R T i s r Z m J G e T V j b 1 d i U k F u a z h u d 3 p q d n Z v R i s v Z n Z E M z k 4 Z E h I M z B F R H c 4 U G p C M D d G Z 3 F G Q W 5 m Z W V T Z U F t c F l O W D M z M W x Y M m V 4 V 0 t w V T B u O T Z L T 1 B J a T R 1 R H I 2 K 3 Z s a X p a b z I 5 K 3 Z m K y s r K 3 Z z L 0 h j b 0 V H R D R P T G l n b T d k d W 1 I M T Z 0 V l l z V 0 l G K 3 Z m d l h 5 Z W 1 I V H Q y W F B R e m R P a l F T L 2 p 0 W G o 1 Y m h i U W t T Z j l w b H d X S m l J a U l p S W l J a U l q b 3 J 5 R T Z P b n B Q V E V 5 T T l O T l B Q M G x 0 S l R V M X R k V 3 Z 1 W G Z 2 W H F t N n V 2 c V M 1 M V Z X V m t w b n o 1 N j F Q N i t x c X B L V 0 x W d D I w Y m l w V T Z k S 1 U 2 Z E 9 s Y X F x c X F S d n Z 2 b E d H a k 5 t a k x S M z c 5 N k x 4 d V h s N V V t V E p r M l N E Q W J E U m V m U z B 0 S X V p c k d 3 c 0 Z B N m U v W n N u U m d 1 N V h 4 c k 1 K b E 1 V d C s r Z m F X W W 1 C a H J S R V J F O H h s M T Z 0 Q z Q w U n d S R V J F U k V S R V J F Z F V S R X h N e k E 4 R E N r U 0 5 I N H Z Y W F g z Z D B P T l F P R W h J U z h P e X p 6 d 0 x B M F l T R W h F a E h 4 M E 5 0 a S s w a m l J a U l p S W l J a U l p b 3 Z u O E R 3 R y s v L 2 V i b 0 9 L a W Q 3 T n U z e i 9 a d 2 p 5 U G p v U G J C c E R B U k V S R V J F U k V S R W R X U m t K Q n d E R U J h Z G 5 Z M l R w d z Q 0 Z W h 3 c U k x S m t v V G R 1 M 2 N E Q U 1 4 b T g r Y 0 9 E b 2 Z h Q V p Q Q 1 J F U k V S R V J F U k V S V W 5 5 U k o w b W N B N m 1 5 d 1 J s Z W 5 w S 1 F r N U 9 Y b F F a S 2 s w M G V Q S G s x M G R E e l U 5 c G d V S m l J a U l p S W l J a U t p a T F n c 2 x u O E N 3 S j Q 5 Z T J D e F d C d 2 R E c l d o b l R 0 M 0 F n Q W t T Z G 9 N U U h K c 0 5 O U W V t Q l F t S W l J a U l p S W l J c U t M S E Q x N j l K U W t T W H N y S 2 l x d 2 J k c z J S N G R E Y l N R L 1 B 4 L 2 Z m d n N 0 Q U p q b G N 2 a 3 l S O G R E N 1 l O S l l T S W l J a U l p S W l J a W F w Q V E 0 b D B B M k x 4 N X M 2 T k R v V G F 5 Z G V 0 V 2 1 N M W 1 T S k s w T l Q 0 K 3 Z z R F I 4 V k Q 3 W U Z L W W l J a U l p S W l J a U l n Y W x K Q 1 F z Q W Z B M G N 6 T V R I d U x B Y n A 2 R k J j W F k 5 T 2 1 U U U F B U 1 p M b U 9 E W W F h a z l N Q 2 h N U k V S R V J F U k V S V V d P c 0 F H W U J 3 T W N m Z j h 6 Z X d s Z V p 0 V 3 Z Y d 2 1 R e X d X c T F i a z F L U 2 p y d D Z I a W 8 v Y 2 d k S F F B U k V S R V J F U k V S R W Y x M V p X Z G 5 u L 2 I z O X g 5 U V Z W V V Z K b 1 J B b n o 1 O U h C M F N 0 W U x V M U Z U O D R 4 L y 9 n T l Z x T l Z W W F Z 3 L 0 p 6 O C t 2 Y 0 h S T T F I N V l L V X h F U k V S R V J F U k V S R T J S W k R M W k 5 B R D Q 1 S k 5 Q Y 1 A 3 O G V V Z k h R M W R J a 2 l U T W 1 6 Y 1 B G b 3 N G U W 9 n U G s 1 T 1 R j e H d k R T d V d l Z n c l R 0 W U l m Z 0 J B U k V S R V J F U k Z k c H V 6 c z d H d y 9 Q e j l u c T l W N n k 1 O S 8 v b 2 4 3 N 3 J 2 U D B T S F J G Z m o 2 N j Y v e D V a Z G Z R c E t r U D h 2 T H k w Y 1 h G U l d 4 T D h n M W h r b m h h N E J H b y t u c z d 1 N y t n R m F y a m R K c X R W R U E x R 2 F 6 T 2 F 1 R m M w T 1 Z T d V Y x W n J N N X M 3 R X h n W U d C N z d p N n V 0 N H R o S k F i a m N Z e m x 4 T 2 p W c X Z 0 b z F R c U 9 3 a 2 h Q Q z B X U z M 1 T D V y a T R 1 U F R x M W F 0 W G J r Q k F 3 S n l T a 3 B K L 0 5 4 U 2 p x N n Z y e l F F Q k F X K 0 Z o b 2 F 1 T n B s T U p 3 M E d 3 N S t Y R T k v b F V x d l Z Y W H Y y N 1 B t Y n E 2 d n I 3 V W F q O F V 4 M W R Y V j I 3 Z k 5 h c m J a V G p 4 N D l q b W c w b W l n a E J B d 0 d 3 N m 5 M V 0 1 Z d E p D V G t J M 2 Q z O T R m Y z N k M U h 5 T 1 Z 5 V D c x Z W 4 5 U U s 0 Y 3 V E Z 2 9 L V 3 V M b T U z Y V B W Y W l N c k t p c j J B N E N y c S t 1 d E p w T k p E N k N x L 2 d T T l J o T 2 1 V c W 0 2 S 3 B Y S 1 R 0 W F Y x U V l B K 2 x h S U F 5 R W h J U n R D U W t K V y t m b j V U Y y 9 M e T F z T U F F R k J R U X Z D d 3 N L K z h Q U H p t M U Z l W H Y 3 U D Z 1 c n E 4 c 3 U 4 d k 5 i R n h l V m 1 U M C 9 Q e H l S S n F x a X V y d W F u b z B S R V J F U k V S Q T B J R E F 6 Y 0 w w b l N v O W 5 a M l o 0 e W 1 R e X h z Y k d P R G 9 r d V E w c E t D c V p Q b n c 2 T H h T S k p r a l R p a n o v K 0 9 P d m 9 t S 2 o 5 S 1 J 3 Z E F M V z V n Q z V k d W 5 5 d l Z x c z d Y M 2 h 1 U F g 3 O G V L K 1 d U d m I x O V o z a D Y r d j d n b D Z 2 U D N y a X h J a 0 J B R X J x a i 9 I e j g z c 0 Z n Q 3 c 3 T z d 1 N n J L e n M z O D F j V W d I Q U c w Q n U 3 W U 0 5 Z S 9 Z O E J B Q k d v L 0 Z V Y 2 5 K e X o 5 c m 5 u S n l j Z 3 Z W N i 9 i b j Z 5 e l p 3 Y l I y Q W F n R E Z 0 Z 0 5 L c G J L b n Q 3 Z j N V d 0 R n N 2 U z O V l u R n g 4 Y j h h Q 3 l 3 M E 5 I U n R N N 0 U z c W F D Z z R J d k t 5 c 2 9 m Y W g 5 e m R u Y S t Y Y T F X Z D F P c j F k M n l z c k p l c X o v S H h j V m x y R X F s Q 3 Z m e D h R b T N X c T F s S l N V b C 8 z Z U p 5 O G 8 3 Z C s 2 O H l j U E R 3 L z R S c m R G b 1 B I S 1 p M N k U r U 2 F m V H Z R U U F C b 1 B o U k U 1 T 3 p z T H c 4 U E F 0 b n A 2 Z W 9 5 c 3 F L b j c 3 O D g 4 L 0 J 3 S X c x c D d R c V Z P b i t S N G V I b U 1 C S U R V M W R X U k p T Y 2 1 P e T F s W X A 5 T k 5 E d 2 9 L V 2 d R Q U N R a 0 p R c W x V Z W l x V n l 0 c n Z 1 Z H J M e T J 1 O F F x S H d O a G d N Z j F S V l Z W M z J k N W M 2 Z C s 3 O G 1 Z Z U h 4 N E 1 B V U Z o W T J E V T l Q Z j N w e T c w V 0 V S R V J F U k h S M V N 3 K 1 B y N H F L a X J x U V N G R X d 0 c T F h M F Z N V E F 3 V H d 4 M k 1 3 V 0 R B d E d u V F l E S 1 p B R 0 I r V W x M U 2 Z r Z k h S S T d C c F B C V l R L U F J k T z d T c G N 2 d V d n b G h B S k I x N j l a d D U 1 a 3 p a d 1 l i R E l i b V B n b n k 5 U G I y S G c 4 Q U p w U H B I Q n B J Q 0 5 j b W h H a n l x d 1 p h c l R Z M k p D U m t u V n d 1 Z D A x T 1 R y N F Z R S F p U N H d I Q X h j W G x q b T d k d X Y y N 3 F L a m 9 z L 1 Q w O U d r Q V N u c j A 2 U E d M W E M 3 M 3 l j a k l H R n Q 3 Y k Z C U T B I U m Z Y O S t Y O C 9 M e U Z t W m x a Y z B D Z 0 t L a W 9 1 M m h v Y U V y a E J B c U 5 6 Z T N 1 e l V h V F p q Q l l F a H J h Q z F 2 Y i s 5 b m 1 v d W 5 L U W F E N F h q O X B M Q z d 1 L 3 N R Q U R B Y W p Y O G F q Y 2 F V Q n R a O H d 2 Y T R x S 2 p v a z B 0 Y 1 V u R W h v V m 5 u T 3 p 1 Z E 9 u V m F X R j F k Z m I 2 b 3 F H a k x K V j Z 2 U H F z a 1 N S W W h o R n d J S V F N Z 2 x a V 1 Y v Y 3 Z U M D N P M G k 0 d k x q U 0 V o S V I 5 a 1 p H U k 1 x R D F C S n B P N T J 4 N m J 6 Z V l t L z d 4 Y 0 N S O G Z u e W N W Q 2 9 V T 0 F G U X F W V W h F U k 1 S R n Y x c 0 F T R X R M R z F W W l d a b m s 0 K 0 1 U M T l p M U x C Y U x Q V T R Q R D Q 5 U m x a V 1 Z C e G 9 i V z F C U W N F V W Z I Q k F S R V J F U k V Y V j B T V W x K U 1 R F e E 1 a U E 1 a d k 9 5 N m R P b l k 4 d V d M Z E R w Z E k 0 T 2 k x c E F r a V M 4 O H N v c n l N e k 1 C S U Q v S k N R a 3 Z P S G 9 t T W h 4 b U J T K 1 N y b T V 1 Z D B i R m h i M n F V S 2 g 4 Q U d B a 3 B L U 0 h X Y X p 1 Z F R I e D J l Y 1 d x M 3 U y c j E 3 O T h P W m 1 a b l B O N V U 0 O V B m M 2 Y x R W 1 r e m t E c 0 9 i a z V N d 0 N h d G 8 4 d U x p N E R L d z N W S G J o M 0 k w N m 5 X N T Y 3 U k 4 1 Z V h s T E F G Z 0 F R S 2 Z U V G R W c X R a R U F j T j E x M T M x M z R z U 0 o y d 0 d V T n J h K 1 d x M 3 U y c m x 6 N T I x Q 0 N L V z N 0 L 2 Z U Q m 9 N a E p U Y z N k N z d S Y U 1 6 e T h 2 S W F n S n J L N E 5 x d i t U N G h o R U t 0 V n Z m d z l m V j k w W G J j W k R K b H F s U 3 E 0 U E x 5 O H Y 5 N m V I a U 1 0 b G d z O X B Z R y t m b j V 5 e H I v T F Y 2 K 1 h y M T Z w U U d B V X F u c 1 p Q d G 5 S R V R F U 2 R 2 N T V P V G t u b H F 0 d H E r V G s x U F V o V V B X N E 9 E Z z k r d G Y 1 O V N w V T J N Q T V E V 3 d o S G Z Y c m w y M 3 V y b T U z U W t B R m 9 1 b E x D O H Z i N k c v d i 8 5 Y l F n a E Z X R m p Z W m 9 W Q 0 V a U 1 h s L 2 R l W X p G N m V Y b U 5 r U 1 N w d V Y 3 T E Z n Q n l t V X p t N 3 V u c E 9 k W n F 0 V l p Y V l Z Y R k s 1 W E t R S V B C O E t l e n M z T l V a V 1 d s d l Z X R l h D N j N K N F c 3 Z C s v K 2 N 6 U F h 2 a 2 h D U W 9 K b 3 d U Q 2 5 n S U F B K z M r N F p E S 1 p p M X F 0 Z G 1 s b 2 9 O V n E x U U J B U 0 V q S W 1 w Y X N M N W Z M W F p z Y X k 2 U X d F U k V S R V J F U m t K Q 1 E 4 S E Y w Z F B R T l p X V m x 6 M D J Z T U F H Y k 4 y K 0 d S c U 5 4 Z E Z q V W p L V k x s M k x m d m 4 y U U p D b E 5 r c V F I Y 0 N G Z l E 5 Y 2 1 K b 1 d 2 U H A 0 a E l T R U x m S H g 4 b n J V Z E t D d 3 N Y S i t l b n Y 0 Y 2 F p b y 9 x M 3 g 5 Z l N j c U Z B c X Z z T E N 3 T H p 3 O V B S O D V k K z d j M z A w b T B 4 L z F y d V B 1 N S t m M 0 1 n Q V V G U l Z 0 c X F 5 c 1 B P L 3 M 3 T n p i M m R s N W 9 P M X I v Z l c 1 d W J r T m N Y T n p H M U w 3 V 0 Y 1 Z T N q S m M r S m R N V 2 x y Y U 1 4 c U 5 w b 3 R X c S s z d j V P V F V 1 M n Z Y c m w r b H B L V G N n N X F X R C 9 Y c H V u Y n Q r c D F D b 2 Z D N k V N U G 5 1 Y m 0 1 N 3 d K Q V p X W G x B U z h 2 c j B k Z F h W M X Z 0 Z z E y Z F h X T j F t Z z B Q Y T F X c T k 1 c X R S c U R n N E 0 v Y W l D K 0 8 y M U p W S n Z h U 2 V F V 0 p p V G g 1 d V k y S k R B d 2 N M R 1 R r M U 1 2 Q U p B a 3 l W S l l X U G h 4 Y m 0 3 d W V 0 c 1 l s V W 9 W V 2 5 2 T 2 h j U m x q O X J I Z k g x O U o 5 V W U 0 d X p z U E t D Q j V T N 3 E r K z N p N G 5 K S G V I a j R w M H F s T W d p b 1 N R a W 5 w c V l P T F M 4 d j M y O D B H c y t I a F l X d E F 5 Q U x D Z 3 B h N 0 9 y c W V 2 d V p N M m V l Q T N C U m 4 5 e l E w T k R O U W 9 n V z l S V l h L c F g r N G V I a G 4 5 Y y t G a F F V O U Y 1 d W J 1 N T d q U 1 d G M j B w Z 1 l P Q n M y M n N 2 T E N 4 Y 1 g x a F k r S m 1 2 c i s v e m 5 w N m V v M H R L U 3 J a Z i t E T U h B T k R y O W Z Y L 1 h C T V J F U k V S R W R H V m s 4 c k x 5 M T l 5 Z F h Y d G 1 w N m V Q a W d 1 T G c 0 Y k 5 t e U F V c W w w Z E Z 6 V W l I W H I x b U h U c G s w Q V V D N k V 1 R H N 4 T W J I T n Z 0 M U x I U U 9 U d 2 x j U G p a K 2 Y z M F E v U D c 5 W k N v W E N H d 0 F r U 1 R K b l p X V z l X c n R h O U 5 5 N W M 4 O G J E S V l U U V V G Q j d 3 a 2 h s T z d 1 N 2 c r N H U 3 d m Z W M V J V d E t X Z 2 9 H Q l Z S V V h G Z n d C S W d Z R 0 J z K 1 Z 5 d W F m V m F x M 0 1 6 Y z M 5 Z T N C d z h G d S t 2 c j R U c X F 1 c k w 3 d D N L d 0 R E e V p N b k g r a l Z x O W N o b F V v V j d P c n F l c H V 6 c y 9 P Q S t p M F h B Q 0 F n S U d D e V d x M 3 V B Z 0 J s W l d V L 3 B h V 2 x q U W N n Q V V C R l J j V m h v S 1 l 5 M l R i Z T N k M T l E Q U R r N X V h K 0 k 0 U m 9 z R 3 I w U 3 F s V X F v a V F r S k R G Y m 0 1 d T k 5 a U 9 W V l p X L 3 B x W m 1 m b D g 3 Y 1 J v Y l p J a 2 1 j M W 1 j e T R B S 0 J R S 1 B 5 R 0 V B c W p w a y t 6 b D V U V z J v V G 4 x M U U 2 W S s 0 U 0 V o T H h 6 b 1 J X Q 0 F B Q 1 R 5 W l N l b H B Z M n Z L S 2 k 0 a m d B R k J V V m J R Q l F G U n d j d k Z F d W w y d m M z Z D N 2 a j R 5 T X Z E M D d P M 3 R 1 W G w 3 Z W N 0 V H J B Z H p h N U h L N W g r M X h m b j c r e D V J a 0 5 a V H d 2 e U p s W l d Y Z n V y d T d q M V F v R k Q 3 c D Z l a 3 p B Q 0 F r S k 9 S N k F Q R H c 4 S G h J Q 0 t F N W M r Y k 1 r d 0 N L N n M 5 d H F H Z D F j e U l p S W s 3 V 1 Q r Z 1 R F U k V S R V J G Z D Y x S l N V b 3 l 4 c 2 J F U F d h M 1 d Y M D Z j T 0 J F M W F k S W t M R n U y R E F v R l U w M S 9 O V n U y Y k 1 H S 0 Z T c 2 d T W k p S a 3 F S N 2 t w S 1 N H b X p C U 0 5 j V y 9 r M j l D d m o 0 K 0 R 3 Y k V C R H d E N l Z T N l Y v N 2 V H R m g 0 U 2 F y M V Z w Y X Y 1 K 3 F K R W 4 2 Z 2 9 L Q 0 5 i N i t 2 a E 5 S a z F 5 V W V Y b D V Q Z U x s N W Z W S V l X S G h 1 c n k 4 d k h V N m 5 X N E t B S l N Y b C 8 v b z V P U T A r R U x s c 1 p B a 3 l X e T d 6 b 1 h L V 3 R l W W 1 K Z 3 l B R G g z N 3 R 6 a y 9 Q e j h q L 3 o 4 L 0 t Z R U J n W X V h U 1 R j M 0 5 U V T F C R m h Z V 0 d i e n A 0 O S s 1 U m V y e i 9 Z M E t E c z d P e l p B Q X p 1 N 3 U 3 M 3 A 2 U 2 t q Q U J n c 3 A z V D Y v V k p a O D Z j R 1 d 3 e W 1 j c m Q z Z D J I Q V V C T 1 R z N G I r Z m 4 1 b m l V b E p i c 0 J T T 2 Z Q b j U r R G 1 y W V c x b n F Y V m d Q U W 9 J b T J G U T B K R G c 1 Z T V 1 U G p N O E Z X V 1 d z M m 1 3 d l B u e i 8 v Y W t G Q n d U c G N T R l k z e E d R e W 5 i R W x J V 3 N u R j N V N j N S d 2 h o U E p D N 0 8 r Z V A z L 2 V 2 Z 2 x k a n g 0 O W Z x b F Z O V n d O U U t Q V D Z W N E 1 D Q W o 0 d T F 3 d T k 3 U 0 5 r e V R K W E Z w Y S t p O D N O N 2 R S Y m 0 1 d W 8 y c X Z X M U Z S O F p P N 3 U v d F F v Q 1 p S R 3 h R V T l K N m Z u O S 9 V M 0 5 6 Y 0 p Y b D V l U 3 N C V k 5 y R 0 Z o U V V y S 3 J m R z l p b W M r Z k 8 y e j A 4 U E I 2 V U p L a z Z N V E Z S Z G V H d 0 Z r Q l Z R K 0 5 0 b G N L U 0 p G b k 9 u V H Y z W W x P L 2 0 4 d m w 2 K 3 M 3 V X k 2 W H U 4 a G t N a z F F U k 1 U d m h Z V 0 Z h L z c 0 N D Q 5 K 1 F V R k J i K 3 A w d X V t d X J x N T N 1 T H U 3 M z F G Y V d y c m R O a W N 6 T T N N R 1 V Q T y t Y Z X A 2 M m R u W k M y d 2 Z 0 Q k F S R V J F U k V k S C 9 4 T W Z I b D N i d j N 2 M X V G e G V Y L 3 h 3 N m R P a T Z a N T k 5 R m l 0 W H J v U m F y W F o w Y U h U Q m h n M G J z S H o 1 Y 2 t p U 1 Z D M U o w b j F K U 1 V t T j d x T k Q x e F l t a G E 4 Q 1 J x U H h w R U t o O E x V O U x 5 c 3 I r O G 5 O e m U x T 0 h 4 K 2 Y 4 U U R H T n p X M 3 B L V G t D e G N Y b D d 0 c 3 Z Z Z n o 4 L 0 5 Y Y U R T Y T Y y e k p U M 2 Q z O S 9 2 Z D N k M 3 Z C d 0 N E d 1 h D e X N M R H c w O E R B d 0 h k c z g 1 M m N u T 3 l W b 1 U w a z N K U 2 V u c D R Q M X o 2 U W 0 1 c z d Y N l B S Z E 5 O b 0 5 O M X F I N W Z K W k c 2 Z W 5 w N l B Y M W d 2 e l d R e U x m Z j A 5 S H l n O X B q d z h Q R F A 2 a S 9 R c l Z 1 M y 8 5 Z 2 U 1 K 1 h s T F Z h c F Z H R X V M a T U z b k R w M T Z p Y W o w W G p h Z H M 3 T n p X M U E x N j V k Z H h z T W h s U D U r Z m 5 M O H Z Q e m x 6 Z j E r N 0 h 4 O G Z H S n M v M U 9 D Z 2 9 L M W 1 S a 1 p M e U t C a X B S V z h y S n l h a z N B R m l 0 M X F y e j U 4 L 1 h T Y U J M a 2 x T N 3 B V T z F X c T B P R G d n S W 1 H V 3 J 3 c F V r c V Z v S W 9 S U k N L R 3 I z V G 0 2 Q 0 J F Q W 9 s Y 3 B B R H c r U F V Y b D V l U m U x M W 1 p T X h X S X B C W U F M Q 1 d 3 M U F H U G 5 6 c D A v M D J n M F B m T H o 4 M W R k Y U w 5 a F M v e k t a V E t a c l V y Y k h C Q V F N T G V s N n d C Q V N V b k p D c j F l b n d V Q W V Y b D V H N n F x c X I 2 e m 5 j d k t 5 c G 9 p a z h s Y 1 h G M W R C M T N Z V 0 0 4 S 1 F L W l d x M T I 4 d m I y Z n F h c X F P c H F a b W Z s S 1 N V b k p 0 e W F U S 2 I 5 M k 9 4 U V h G N W R l d F Z 1 Z W h J V 0 Z y Y 2 R s M H V 2 M X Y 1 V 1 h s K y s 3 M 1 B s R V J F U k V S R V J Y b X o v L y 9 M T 2 d a O C t l d D J t M T J u O G Z Q W G 8 w O W 9 r b m 5 z R E t s U 3 Z o N W V Y b D Z O Q 3 V h W k l r W W V I Q 2 h k a T Z k U 3 N B N k M 5 V U N Q K 2 5 1 W G w w N 1 d C U y t D c F F Y b D c r M y t 6 c z d I O T R l M 3 M v Z G U 3 Y 3 V Z a 1 d p e V h I e m M w d H N T V n p D d 2 9 L U G t s T l R m M m J U c W Q 3 V H F Q U m R L b X F x b 3 F 2 c X F v N k h S W V d a Z 0 l n c z F x d F p y b G N y Z 0 d B c k t 5 c 3 l X c T F P c k w y Z k x s Y z N y b l d Z N 2 R H b G 5 G d U t K S G J F S 1 Z T R 2 R E U 3 N Z M F J R a W c 4 U E R 4 R 0 F U V W I 3 d V h u N T l 1 V H d r N U 9 U c k V B a E V h a j Z W b T c 2 d m x T W k d S a y 9 P M U s 0 Z 0 9 B a 3 l k U D l 2 U H k 4 a H J 0 N U 9 U V V g 2 M V d l e H F O U n Z 0 b W N 2 W D Y v R l l i a m N i V D Z l b n A 0 e n A z N 3 Z 4 M V V W S F J G M 2 w 1 Z V V 0 N z l 1 e j U r e V d z M V N j Z 0 l H Q 3 V z N 0 5 6 d j N Q b n p v M U d y Y X B y Q V B E e D h Y b k 9 4 O G Z u d W Z y e l R w d z R F V 3 l 4 V 0 F w c U h m S n l k b m I y O G Z E d 0 d B b E F l S G g 0 M 0 o r Z m 4 x O D d 3 V 3 g v L z R V U T Z v Q 0 F n R m t 0 a l J F Q X l z c k t 0 Z 0 R J d X Z D M H N L S 2 l v a E N B U j J C Z z R E d S t 2 c j V U W k R L W k V 3 Q V l q Y 2 J U Y V d s c G 8 1 M m R u V z h K Q 0 F o N F Q 2 M V d k K 3 Z h d G V 1 M 2 x a V 1 Z 2 K 2 Z u N X k r d X F L a j Q 3 V k x X S l N J a U l p S W l v a X R 6 O H V U S n d 0 a l k y R U Z X c T N Y N 2 1 U T m 5 C b z B k T 3 h Z Z m Z Q Q U J y c n Z 1 T 2 t l S G R r M 1 M 2 L 1 d Z T m 0 w Y U R o N D h D R W 1 T a W d F T V R r e E 1 Q T 3 p v d U 9 p d m h V b m h x M F J P V H M 2 O G 5 K e W N 4 Y m p 3 d G Y 3 Y W 0 2 Y n B k T H J w d G t y S n p N e k 1 H W G w 1 Z V l 2 c n o 2 O T N y Q 3 d 4 T V R F W W d M R l h y M T d I N U h K N W N G R l I w Z W V s c G F Y Z j Y z U z Z P a 2 x o R n h j W G U x L 2 Z U c D A 2 d l Z W U V V M Q 2 x s V i 9 h U l k 0 Z l A z N G R B S V N F a E N 5 e D l m Z E 5 T M H N i V z F G U m N R U U F U Q 1 p U a n B l W D F 6 a T V Y T z d w N 3 U 0 K 0 5 E O C 8 v M F B i W E d k b j U x a m I 0 N H F L a W o w Q W 9 G S 3 B l d m J x M W V 0 R V M 5 Z V B p W W x w c 2 l W Q z d k K z l Y Q z c z R F F 3 T V h H e D d Y R 3 V Z Q k V E e T l 2 W W U 3 K 0 h o T V N J N U 9 i a 1 B n R 0 l B R U V L b 2 F v M n J C b 0 N T a 3 B L Z G Y v e n h S M m V E d 1 p C Z W Y 0 M l d P S F B t e k R B Q U x n Q X F X a n B I c j l m c l R T Y V R m W U 0 2 c l Z i c k h 4 Q V E 4 Q z R 1 O U R Q T 3 p z N m V Y M 3 U 4 U n F P N W 9 r M 2 1 M Q m F M d m F X R n M 3 T n p s S m V Y V j V 5 M 3 Q v Z D R t V X p t Y k R 0 Z V V s T H k x Z m 5 6 N T Z j W k R J Y U t 5 c 3 J L c l h x O S 9 t a H d j U E F x a l V a e n Z i T 3 p j e j l u W i t l d H d j S E J 4 Y 1 h G e G R 2 T H l z c S t M U 2 t w K 2 F t a W 9 p S X J J e U 5 q W W x O c m g 0 U 0 V y Q U N B N n V y c T N P e n M 3 R G 1 O a l N z d k w y Z m Z K U 0 l p S W l J a W 9 n Y k V 4 O G V Y Z H U z Y W R a a X J x K 3 N I a F l X R n p 6 M 3 p 6 R E 4 0 O X R s b j h k U l R U e m s 2 d E d 0 S 2 N u S X l a c z Z j a V p 5 Y 0 h F a V M 5 Q 2 R x R X N M c G p v N k w v b n F Z R k w 1 N l d B Q z R l S H Q 3 a j Z s L 3 d 0 b l p 1 V S 9 0 e D k 3 Z T N 1 T W J 1 a 0 J o W W V I R 1 d r L 3 p R a 0 p D V n F o V X F t Q 3 o y V n l R b H B Z M n V h R T V 0 b 3 B j Q U Z B b 0 Z M c V F r S k Q 1 U n F Q e F p M M W h w U W t K Q 1 F F T l R C Z G R 1 M 2 J k N U 9 i b W R t Z j l F O W 5 a M m J P e n M 3 U F h O c l F t Z 0 J 3 Q W Z x N n V y b m Z Z R G 5 o N m V q N 3 A 0 d U t T b D V H U j h S U U F s S m V Y L y t 6 a D R m S G d o Z D Y 4 O W g 2 N H p z N 0 8 v W U d h Y W x P R H d Y Q z J r Z X U z R 2 9 W Q z R l W G 4 1 e m V 0 Z 1 Z Q c W d J Q 0 F 0 e F V L a F p k Q 2 9 m R H E y c l h y c H l r c E t m Y 0 I v M H N L M T Y 5 a 0 5 o Z 0 0 2 Y l l F O D Z X e V d D e D V P V G s 1 Q z J z Z k U w S U l v S 2 J k U 0 h G e D h X Y 0 E 0 T 1 h s T m M 3 V j F Y W G d o U 0 Z W W n J N N T B 6 Y m U x O W Q z c X B 1 Y j I y Q U F x S 2 l v K 0 x t a W 9 1 S 2 5 l d k d s W F d x e S t 2 c n J y e i t o M F d o N l h w a G Z C U U N C Z 1 l I d i t m b j V U Y T A 5 V H B J a 2 l 4 Q k M 3 d U h o O G F D S G g 4 Z U R E V j J y d X J v N l c 2 b F V C c 2 p s Y 2 s 4 Z k g 1 O D R I e C t m d U x 5 O H Z B O H l N e k 9 u R k J R V X J B U n E r b S t y V k t v Z 2 c 4 R 1 F W b F J V O U N s c S 9 0 N 1 l r O E p X c T d Y R U 5 w Y U l p S W l J a U l n d V R V c E t p a E h B O H p F e E 1 Z b E d v M 0 h G c 2 1 Y T H h H K y 8 v W V p G a X h i Q n p h M n h M e G R U Y T V B a 0 N h d F d y Y 0 x H a l J 0 U l h W M E 5 B R H R r T X R u N C t Q a j R T O X B U a W E 0 Z F R B c G Z S V n h k W G J 1 S G h v W n V h R 3 F N c D Z m b n c v W D c r O X J V V G d w N 2 V I a U 0 4 U E h 4 b V F B Q V Z W V l Y 4 W j A 2 Z F p v b W s 4 b T B K c F B w b k c y T X U 3 d j d Z S z F X M n d j Q V R D W l R o a 3 F s Q 3 Z I e D h Y b T J x S 2 l v Z n J X d 2 h K c E V i a D J C Z 1 l I d k 5 a U V F C Z 0 I v Z i 8 4 M 3 E 2 c X F E c G F X b G 4 3 Z j B Q b W d v S 0 J w U W d o N z U z c m J w b W 9 t a y t s R V R r N 0 9 R b H R T V 0 M 2 W G E 5 e m Q z V z h 0 T F M z Z D Q r V G t G S 3 h V S 2 d N Q m 9 L e X N i S T l 0 c m t 3 b U 1 4 c U 5 4 b E 1 O c l d P a l Z x d T c 0 M E t G Y k h O a l c 4 a V l s c G I y Y 1 B m d T N R O E t J V l J 1 Y m 0 3 R G Z Y M T l K K 2 Z u N T M 4 b 2 s 4 b H N T Z U h x K 3 B N Y V N U Q T N 2 N W p S Z U t w Z V V s a U Z t b z M 0 W U R B W W p 0 b m V l e G N Y b D l z Q k R F V E 5 l N l k z R 0 F 4 b m J C T z h 2 Y j B m d i 9 C U X l z e k 1 m T 1 Z 5 N H F o U E p w U F Y z b j J n R W d D e X N y S V d l S H Q 3 a j F j b 0 Z G N m x w Y V h m W k d k b n Z 4 R W V I c j d a d G t s Z l k 4 N m V Q Z n N v Q U t I V D Z W N X d k M 2 U v e j J L e G x H V m 1 a c j V a Z T R 5 U G o 4 O U V y V l l i Y l R h Y j g 0 d U t p a T c 2 d X l L V H l U e H N m K z d y S 3 k 4 d i 8 3 R j J m M m 9 p S W l J a U l p S n F r R F V o S V d G V j c 5 N j l E O G 5 s O G w y S E R 4 O E 9 l U E R C Q i 9 I b W 0 y L 2 l 0 d H R 1 Y z N S c 1 Y 2 W E N 3 a 0 p N b n o 0 Z F I 0 O G V o U 1 J K V m d B d k p 5 W W 1 M a 1 B O Z m p 4 R U R X S l N t Q m 9 p R H d r S l d X Z D c 0 d W J t T n N U T n p X M k l Y c T g v V 2 x o W W F P L z N H e H d j d k J Z Q X J G W n J S V X B L e X N C d T N i c j l x b F F x L 2 J 5 O H Z C N X B i b 0 d n b 0 t C R k 9 w M X V L b E N U Y k h O M W R S M E U x S H g 5 W H d n a F V 5 Z 1 V 2 d U h o N F R 0 U 1 U x T k h s N V d W Z l Z 0 N 3 J w T 1 R V N 0 N Q a j A r Z E R k Y k 1 a b k 9 l U X F I U U J R U U V 2 R k 5 S V V h H b 3 N y T F N 2 c H V t c T Z 2 c m 9 O T F M w a j B h a m V a V z I 3 S H k 4 b k o 3 V X R o Z 0 1 K e E 5 U a z d 1 M l Z T O D B k S F J C b H N T d X J t e H R S b U 5 4 b E 8 y O F J F U k V T Z H J K e l l y S 3 l 1 V H p w O C 8 v M l p n W U 9 C O E F P a l V x Z F B j L 1 B 6 O F R 3 R W 9 n W W F U d 3 E z S T I v Y k F Z c k h Z V z B y S T V Y S j N B T E J h c l p V Q V V G V l Z k U k l Y T n F x e m p T a 2 9 L R m h Y V l Z W M T N Q Y m M w O V B 6 O G N 2 c E E 1 M l F r Q 0 N F R U U 2 M U R s V m Q r R 2 R l Z W 5 y N k l 5 Y V R x V V N 2 M X g 4 R m d P V G s 1 Q 2 p i b 0 l p S W l D T V h r d l J J U 0 V p b 1 B S O E F V R k Z S O G F 0 V 3 E v V U M 0 Q S t n O W l l a T d y W U 4 v c X F x c W c 0 M k Z K T l N x Z l N 6 V l E z W G Q v Y n M y U 2 V Z R k N Z a U l p S W l J b X F a b z B l U E p 2 e C 9 l M 2 N m S E 5 k V m 4 z S D h 1 Z n V x M W U 1 S 1 d r b T d z a X h a Z n B Y b G p L e k k y V U F n N l Z B S U J s S U N T V G 9 P T F l t c G 9 R U U N O S j F D V X B o Q 0 p 5 R U R s Q 2 F o Y V F N T X h T N U p v R 1 J v Y 1 Y 5 S U 1 t b l R K T V h R T m d u W W J l e k V s d X d F d j B p e V p l d H R 0 W m E w S y s y c m R 1 K z k v Y 0 5 h c 1 N p U 0 x j Y 3 h D Y z c z O D Q v d m 5 u d n V 1 Z W Z 1 e U o 3 U n o r Y y s 1 O U p M T D c z S X R 1 M z d K a V l t Y n J y d H R 0 d D A r Z V d Y N j g 0 N z c x U T R I R D d 6 Q U R n a j B 6 U j E v L z M z Y S 9 2 M j d V c W 4 w N 0 p 0 K z d C c G 1 0 Z D N k M 2 N m T 1 B Q V m V L T 2 p L S H d C b V p x Y S t 0 a 0 x M N 3 p n a U V R a W Z 4 U U l C T j d W M T l m M 1 F V b U Z C V E t G S G E y d H J m O V p M Q l p q c 1 Z q c 3 Z r d 2 0 4 M E x a V U d Z c W x Y c D Z a a 0 1 4 b W F Z N W 1 j L 2 5 q O H d 0 e m 5 v O G 5 t V 1 N O R E l 5 O H B W Y 0 x u Z D B l S G o 0 a n B h V 2 x n Z H M y N T Z l a z R 0 Y n p 0 M 1 M w c k s x d n I 3 K z Q 5 S 3 B W L z Z Q S E R t e U 9 S c U 5 4 c V J U c i s r Z k 9 I S G k x a l Z y M W p 6 a G N E Z 3 F W N j l l L 2 R p S k V 5 Z i t w U H l W L 3 N i R 3 h t O D Z I Q T Z m W l Z r W m g 4 T l J L V W x E U T B O Z m J H b H A y W m J Q N X c r W n B w b k x a c k 5 k b G 1 X b E h R N k h Q e E F J Y k p T a 1 l E R D R k d W x V c 1 R X U l N Q e j N 1 W C 9 q N X k 0 V 2 k 5 M G J D b 1 Y r M 3 p B T T Q v a n g 0 e C t S b E N p d G 5 q M W R V Y m k 4 M k h 3 N k M r V W Y r M 3 k r b H R L e G F a c m p N N G Z l e X N y S 1 N 5 U 3 B X Q 3 p H W j l y U y t Y e i t j S 2 1 Z W F N n V W h v O G Z Q L z c 1 b F N 0 W F B t Q l p W b j U 0 Z V B q Z V J U M 2 9 B a 3 A 1 d 2 J a d D V 6 V V Q 1 U 0 J K e V d U e X g r d l h y e i 9 t O F h p V 2 4 r N z Z h R F N h W G V q Y z N D a U x V Q 2 g w V F d r V H Y x S 3 h H U U F B Q U F C d y 9 z e E V G M 3 l z c z d Q e m N h Z l R 1 W F h u e n A x T H J y L y t l b T N l d k Z r M z M z e X p u R T d u R 2 N m Q S 9 I Y n Q y c V Y 3 N z c x W C 9 m M z l r b F N V O U Z l b W F k N 1 Y z Z D J k U H N P b G d D U 0 t 3 a G V j K 3 Z y N l R 6 W T N O M z l i a 3 B Z d l g 3 N n R 2 N y 8 v N C 9 Q M V c 3 S m t 5 U j N C W V B C Z G t o U U 1 C d C 9 k M 2 Q z Z H F i S 0 l o M W d z O X B Y e D h m R 0 g 4 d m 4 4 b m 1 3 M k 8 x a H F q M F F p b n l z Z D k v W D F Y U j h L a F R h T m p J e j h q U 1 N k U E h u e T c 5 M X U 5 e E x M c 3 N 5 b X B x Y T c 1 c m x 0 d z l x M W F 4 O E 9 C Q U s v S l V t b W F V N z E 5 d m E r W D l K b 2 V h Z k p 5 Y 2 1 u Q m d j S G I y O X F h c n J M T U F 4 W F M w d k x 0 c X F x c W 5 m M z l m V j l R d E p F T U J o O H B 5 U 0 5 q W T N k S H c 2 S G I 1 V 2 t k R H J k M 2 R Q V D g v N 0 p 5 Y 2 1 m Y U d a e n R r d 2 0 4 M X d n R U x q U z d Y W T N T N m 9 v W l J D b j A r b i 9 s V F I x V m w v c 1 R O V E N l V 0 Q y O S 9 k Z m w 4 M W 1 S e l F 6 N z F L a D I 3 Y n Q 2 Z k 4 w V C 9 s O H Z 2 V 2 x Z N i 9 Y d T d x a m 8 y U F F N Q X l 2 e S t X c W s 2 U j h Q d D h y U 1 R V M U 5 k Z D Z 2 Z D d X V X Q r Q m d Z S F B T U n I z Z U R 6 T m Z y L y 8 3 W D Y v L z Y z S G p o M z c 4 T 2 p v N k R k Z n d U U T h U c W N 6 S 1 A z c U p u U G 5 T e m d j L 2 t U c E 9 C U U t i U m t j S E x 4 S G M z N E 9 G b H R z Q n d B Q U F B Q X N Y b G R Y M T Z O d G J X M C 8 4 Z n Y 5 b j A y b j A z Y z g 4 T U F E e m l l Z W V F S z M z S E t M c n J y c U t z M X N l W U 5 G N k 9 2 c j A z M z M z Y W R k d T N h V m 1 u N W N M Q l k v M 2 Q z Z C 9 X c E V Y Z U l O a E t M d 0 J l Y m t 5 W l B m c m E r d i 8 4 U E t 5 c 3 E z a E V L a H p T Z F B u d n p X M 0 Q 1 Z X I z Z D F Z M l B q N 1 p K a 2 1 t Y W l w N m Z u Z H p R b j h 6 Z W R U a C t v c U t p W T l I c T k 3 Y 0 Z n O E R x d j E 5 d n E 5 W H J i c H F h b W 5 p M z F T U 1 F T a n l R U 2 l V Z k t M a k 9 I a D R l L z J 0 R F F j T 3 Z j Z T l i V T F Q e H V T M H Z M L 1 M 2 W E t 6 e H o z M X h Q V D g r b U 9 T d V V a O F Z p c 2 J 2 Z G J 2 Z V N T Q 1 R 5 N l p u c k 4 z V j J k c j R 6 R m 9 2 Z G 5 V c W x u d m I 1 Z k J 2 R 3 h z W i t V Q 2 9 L U z l M a z V P U 1 Q 1 V 0 1 N R F E x O T J U V E 5 M M l N 6 M l Q w V k Z S W E x T c E V E N W R F U m l 4 R U 1 C d D l t R 0 V Z c D B x R j R w d j d s W E M 1 W H B M b T U r U n V s N C 9 u N l p M U F o y W n p t e X N y S 1 M 1 M U 9 a N D B r V 1 p a M X R v W H J S U 3 V 0 b X B h a z h m S H h S O E x o O E M z b D U 4 Z k h 4 L y 9 S N y 9 l L 2 E v b n k 1 Z i t z c 2 9 L N H g r T l p J V W x 1 d D N 1 b E p F M V B U L 2 R s T X B u b k 0 1 b k 0 4 M m M 3 a D F B b 0 5 C c 3 p V c l p h Z W R h Q k F 3 Z m F K U G 1 h b T V 1 L 0 Z B d 0 d O L z d p R j c 5 N G 0 2 V G N m U E V S U z V Z c y t Y U T R I U D d N N k 9 q b 3 Q y T 3 g y U D J T V X V W a i t m M y t q W U Z B W U R h O H l 1 U H h M R 3 R 0 Y l g z M H l K R W p I N V E w Z H J a e k J 3 Q U F B Q U N j b l V P S E R r M U o r d E w 2 O W V 0 L z R Q R j R 2 a k U 0 T 1 B q K z I y K y 9 Y Z C 8 1 e m 5 l M G V m T m 1 i Z H E w a V p Y R H A 5 S G Q z Y T F 0 M j d a c D k r N 2 R z b T F i a 2 s 1 W W x 2 V 3 B m Z n Y y U F h H b W E 0 S D V V Q l M r T U Z T S F F x S D N s a j R r a z h u S H Z W N 3 Z S U 0 1 q S T N k N 1 B K N k w v S D c v Y k I 2 c j M r L 2 Z V Q 2 d V Q m 9 h S G g r O X F h R 2 k 0 Y l h 4 O C 9 Q d G V y N 2 V 0 R k E 4 d 0 1 U R 3 h J e H d P Z j Z p N X V m b S s w c X Y y W m V 6 S n l j b i 9 X b U F P Y n A x Y T Z l c X N x S 2 l J b H J W Y m Z y O S 9 3 N n B W c X g 3 U l R D N n R a V m 1 w M 3 Q 3 Z W E 5 U H A 5 R 2 t q S E F Z R 0 J q N G p L U m V K U l A 1 T W t w e E 9 a M D F 0 Y m U x S H h z Y k c v b U Z z Y k 9 3 a G g 4 U H h z c F c w R F E w T l g 1 a m J W b F Z W O V U 2 Z n o 5 Z F I r d X p 4 Z U Z h V y t z V m l z V z l w W m 9 P e m t u W H I x a j N u Z H J 0 Y l N y b T Y 1 U k V H M D l Q V E E 2 Z W I 4 M X h P c H p N V W l V U S t z O U Q 1 V m F 0 V 2 J m Z j V m S m Z w M U t z Z U x x L 1 h 1 M E s v M 0 5 D d T d 6 V G p o c H V h b X Y 3 N m J P W l N 4 b G R U V T N P T m R L b z R u M D Z u b n k w V U N z T k 9 w N 0 8 2 V 0 N 6 R 3 g 4 Y k d I a l J O Y z N M T m 1 q W C 8 3 b l E 2 S z h v d m p F U W l m N X h L c G Y 3 R D Q v R z B T S 2 R 5 a 2 M 5 M E 0 3 L 2 Y z N 2 x p e F l x S E x j d k t T a X J h d G 0 y N V h L N z Y w a G p T e S t J Y 0 R F b l Z w V W V 0 c n E 2 K 3 h 1 d j F y b X B x Y X J w a m N I R H d x e X J M T j V a V U V R Z 0 V t c G N z V 1 h L b n c r S H c x O V h W Y l p t Y 2 5 I d 2 9 t O D B X S l Z W S W 1 w U m Q 3 Y 2 0 0 Q U F B S W 0 w b E V R V l R r W D d G a X h X e j h 5 T l R V M V A 4 R W c 4 R j N C S V B C a l o y Z G 5 i M 0 p a U E t 4 M G p t S H c x R V Z D b 1 Z 1 T k F 6 R G t p V G J 0 Z z F K V G 9 m R D R U S U 1 3 M T B v R k k 0 b m s 4 b X o r a z h G Q U F B Q U F N Q X Z I V G h 3 b 0 Z m U 0 5 a Z G N j c 2 x 2 U y 9 y e T h l U E g z M 0 h Q U G Z m b 2 U 5 L z d u a j d 3 Z 1 E 5 b 3 k 1 W X Q 4 b m d X U 3 F S O F k 3 R n R X e n Q z N 3 R T R E R 6 N m 8 3 d T d a W D V 0 S E x N d j Z v d F B w L 0 9 H K 2 Z m c 3 l w N 3 N l T 0 I y S 3 d o Z U F R Q 0 N 3 Y k 9 Y S 2 x k d m 5 0 c G M y T U N z W E N v V S t G Q X F G U G x U N k h B N k h i e T B Q Z U 0 v b G N w Y 1 h D b 1 h q O H h T R V Z T d 1 d Y N 2 F h c y t U a W l 5 O G V k R H F k S V V s R z Z W c k x z a k t T c G 1 j M l Z Q d n p w V X V Y M 2 x N b 0 Z J W j d l M 3 V 2 e T J R e X V 4 Z n p i Q U 1 E Q T U r Z m 5 w N 3 V i M n B x K 3 J w c G 1 v b W p S N C s r T j V 2 T l R r c E t C Q U t C O V h Q N 3 o v Z k 1 j O V h W M W Q x V U 9 v N 0 Z Z d C 9 Y b k t K d 0 t w V j Z 1 a n d t b z l 6 R X h N U l p i N m g y T 3 F s V T Z 2 b W F t c G 9 i N W p z W G o 4 Z S 9 P M S s 3 S k x s Y 3 J 0 c U d o b 2 J Q d n B K N 1 J p S 1 J q N V p X S T J j e W 1 a O U p t d D Y v Z i 8 v U z B 2 b m E y d H F i V n E x Y T l T U E 5 G R j h 6 b W N 5 Z V J D T H h i M H V Y T H Y y S z I r M W U y d G J X T m x z S X p t U X l 6 O D R k Z j Y 1 M E 9 2 M m l 5 K 1 d L b E t J a T V y S n R 1 e G l Q e D c 5 Z T F s U W R q V V l u N X Z a c m F H a j Q 3 T n h u b n R 1 d m 9 x S m k z V V V Y W F R S Y n V I L 3 B w W m R X M X R i V z N 1 V D F l d G R J V W l L U m V M a X Z y K z h Q V 2 x 0 Y m 5 3 d 0 d n K z l 3 T 3 A z V n R i V z F I e T c x Z D d 2 Z G p T d F h y d n p o U X M 4 e U U 1 O U J V U m d B Q U F B Q X p 0 S G V 2 W H V m a 1 h S b F o y Z m 5 a U T Z I N D Q 3 U j B k R n J 0 b T d k c W 9 j Z W V r a F h Y S E d G Y n J q a E J t M 1 l z T 0 d N N D F 5 S T R 2 R z R 0 b S 9 m c n A v K z l L Y 2 F H R G o x S z Y 1 d D I w Y 2 w z V D R 4 T W Z I b 3 N X U E h j c S 9 0 R E h F a G 9 D a U 1 s O G 5 s Y 3 Q y N V h P N m x i R G E 3 T j V 2 T m R t V 3 o y Y T V r T X J s Z j B 2 Q k N 4 Z E o w T 3 Y x Y 2 R Y W D E r O H J i a 3 N u a z Q 2 W G p r W k d S c n h t R 0 V V d 2 t F d H Z L T T R v W F k z U j B k T 3 Z V M U 5 R Z V N j N X N O b n Y 4 b F R 6 V D J V a W x V a n N q a 1 l p d H N o V 3 B o V U p o Y U d 4 c z d B Z E R R M E 4 v Y 1 R a a m x X Z l V y b D I 3 O X R u e W Z G N U p 5 b W F 6 c F J B Z 3 l 6 V E 5 h Z H U y c D N L N T N L R j R Q U D U z e V d U e V I r Z j Z M U E 1 a S F I x O X R L N n U 3 b E 0 r b j Y 5 a l l t T G l Y K 2 V l e i t W e V Q r W H o r W D Z 2 M T d z a W 4 4 O G Z P b m p 3 N E 5 X U 0 p x c X F x c T R P Q k F K d k x m V X J G Q W 9 q e V d S e U 1 S d j J G Z F B w O U s 2 c X F x c j N s R G V h c H B s T X A 5 U C 9 O e k l 5 Y 2 5 j c W x m c l p 1 V C 9 a L 0 l h R 2 h y N V p W M W Q z c z J W W n V i N i t 2 a z l L e W g w N W N 1 V G Q 0 W E Q 0 V T d X M X R W d D h Q b C t I d y t I d 0 x X Y X M 4 c D l w Q U F B Q U F N Q z U 2 K 3 J x Z W s 3 U 3 R S M G R I U j F 1 d C 9 2 V 2 R E c j k 0 U j A 3 Z H J o M j d O a W h a Y 3 V X Y W V Q R 2 p i c n h 4 a H R W W D E v L 1 d r L z F 2 Q 2 9 V Q 2 5 y c X F h Z j A y R 0 9 Q c W J 1 N 1 c 2 W j V h a T k y M j d h Z m s v U 1 h l L 2 Z 1 Z l V L b j N q S U d Y a F V r Z V Y 4 W U h K S X F Y N l d 4 T X B L c 2 h V N 1 c x d F o r d E x H e D h m T 1 N W T D R o V n l R U y t k U D Y r d n F Q V 1 p h V k x 4 Y U x F N W x N W n Z m U T B O R G R r c E t M d V d r M E d y V 2 x z O T d v c X p J W U R F W W x h V 3 B x c W t 0 b n Y z b m N Z c F R 5 Z E J m O F R u N m R H a H N i d n l w S m x t W E Z Z N 0 h Z R 1 R k M 0 8 w M y 9 1 a l Z y M X Z 4 T F Q w L 1 B k W n F U d n l 0 S m x a V 1 Z s e l E z T j I 4 O W Z Q a n d 0 W k x p T T g w M X k 1 Y 3 Y v M V l v R k 5 w V U t C U k c r d n Y 3 Y j A 2 b F V n d k Z p W n l y d 0 t z M F R s c V N Y V l Z W Z F Z V K 2 5 6 K 2 F 6 K 2 N Q T D l D d l V w T G Y 1 L 1 A 1 T E 1 2 e T J M Y n R j Y n Z k V G t s T z I 3 Y W R P d l Z 2 c G J W U U J q W U F B Q U F B N E 5 Y U j N 0 N W U 2 L 0 Y 0 M 2 1 j W X h x M l N v c E x r Y 0 R p M G V 2 V n F S Y U 5 S W F g z M T F X c H Z i N z h n T n F l T H g r T j Y 4 c 2 t u O W Z P Z i 8 x d 3 Z 2 d m l p c 3 R s c z Z k U 1 l w T D h 0 R k F y L 3 R I L y 8 v b 0 9 2 N F J S e E F m d k 4 v e H N F N E p V e U p O b m 5 j Q j R B Q U F B Q W d Q T W 1 H b z F l S 2 1 t T G J k c z N H b 1 l 4 d T N s N 0 9 C e l d a W m R k c G p l L y t j M T Y w N X Z l c E 1 i R 3 h 0 Z H d s b 3 V Y V H F l M W Q r O W U 3 Z G 1 6 U j d 0 M z c 5 Y W h R N G R L b T h i S n R 1 M X B T V T l a b H Z Y O V p E T D V K Q k V S T 0 4 4 b 0 N n T U F B Q U F B Q U 9 E M X p M b G h 3 N G F v d y t G N G o y M 2 J 2 M m N Z U m 1 m N X l m c j Z l c T F i d D A 3 d D d l M k t S c U 5 x Y l c x V m R Y W D F R b V A 5 V 2 t 4 U F Q r d l l z V 1 B x N n V w U 1 Y x Z V h E a D Q 4 c V A 3 K 2 Z s b l d y N 3 l J S E x k d C s y S G J 0 a C 9 Q W n J Q U E h E c D A 2 S H k 4 Q V E z T W k 2 S X d B Q U F B Q U F B Q W Z t T z B 0 N 2 U z d U 4 z d U t 3 M 0 R l S n R o R 0 Z k S 1 d q V z N U M D F O a l p x Y W 1 0 V G M z S 3 l X b G h h d F d M R k N r V W h F N F h C W T R Y Q l l G U l V W N X p R S D B 6 U T F O a m F t Z U R 5 d W V E e X V n W U V C S F Q x N l Z J T 0 R n e G 9 Z R 0 Z B c 0 Z w d G J B S m F r c E c z Y n o w a D Y y c m J 0 W i 9 i d D I v Z T h Y a W R 4 b F h q a m 9 T Z 0 1 B Q U F B Q U F D Q T M x a n I x N j l 2 Y 0 x s Y 2 x 4 c U c 4 U l p K V j B p N n V E e H V Z a j Z W b F p V S 2 h V S U t C b 0 5 5 d T k z e W V E e S 8 4 c W Z E N G R E M D l M U U t o W U l L a G N M c 2 N T Y V R V U 0 t S V U R L W m 5 J M S t X R U R H d H U w W E p l M H h E R 0 5 u b 1 Z E W X M z L y 8 v c 0 9 p Q 0 l 6 W E N Z c k N B Q U F B Q U F B Q X V L Q j B k S F N F b k U 3 b k d z T X d W d H U y M 1 d Z W X h s c E p T e V U x R 1 l i U n B G T W J q c C t M b 2 0 z Y k k 0 W m h E R W 9 h c 2 l 6 c m 1 L U 1 h i T n Z 1 T l U y e j U 4 Q 0 J B d 0 5 p b n g 2 O G p s R V V C Z 0 F B Q U F B Q X d C d E t X M X R i M E 9 Q e G h C M E 9 S N 1 h U N m Z U Y X R 1 M j F M T X R i T 2 p Z T X c y R l p W d D d o Y 0 9 S T j A 4 d 2 J o c E U z R E d Q Y U 1 J e D B L c F d L S H o 1 O G V G e X M r Z 1 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z h m L 3 c 4 d D d M N G p r R V N F b 1 F B Q U F B Q k p S V T V F c m t K Z 2 d n P T 0 i L A o J I l R o Z W 1 l I i A 6 I C I i L A o J I l R 5 c G U i I D o g I m Z s b 3 c i L A o J I l Z l c n N p b 2 4 i I D o g I j E 2 M y I K f Q o = " / > < / e x t o b j > < / e x t o b j s > < / s : c u s t o m D a t a > 
</file>

<file path=customXml/itemProps63.xml><?xml version="1.0" encoding="utf-8"?>
<ds:datastoreItem xmlns:ds="http://schemas.openxmlformats.org/officeDocument/2006/customXml" ds:itemID="{4B391CBF-938E-4AF7-8945-421E845DCCA9}">
  <ds:schemaRefs/>
</ds:datastoreItem>
</file>

<file path=docProps/app.xml><?xml version="1.0" encoding="utf-8"?>
<Properties xmlns="http://schemas.openxmlformats.org/officeDocument/2006/extended-properties" xmlns:vt="http://schemas.openxmlformats.org/officeDocument/2006/docPropsVTypes">
  <TotalTime>0</TotalTime>
  <Words>5406</Words>
  <Application>WPS 演示</Application>
  <PresentationFormat>宽屏</PresentationFormat>
  <Paragraphs>370</Paragraphs>
  <Slides>49</Slides>
  <Notes>48</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49</vt:i4>
      </vt:variant>
    </vt:vector>
  </HeadingPairs>
  <TitlesOfParts>
    <vt:vector size="73" baseType="lpstr">
      <vt:lpstr>Arial</vt:lpstr>
      <vt:lpstr>宋体</vt:lpstr>
      <vt:lpstr>Wingdings</vt:lpstr>
      <vt:lpstr>黑体</vt:lpstr>
      <vt:lpstr>思源黑体 CN Bold</vt:lpstr>
      <vt:lpstr>思源黑体 CN Heavy</vt:lpstr>
      <vt:lpstr>等线</vt:lpstr>
      <vt:lpstr>ArialMT</vt:lpstr>
      <vt:lpstr>Arial-ItalicMT</vt:lpstr>
      <vt:lpstr>微软雅黑</vt:lpstr>
      <vt:lpstr>Arial Unicode MS</vt:lpstr>
      <vt:lpstr>Consolas</vt:lpstr>
      <vt:lpstr>仿宋</vt:lpstr>
      <vt:lpstr>Open Sans</vt:lpstr>
      <vt:lpstr>Arial Unicode MS</vt:lpstr>
      <vt:lpstr>JetBrains Mono</vt:lpstr>
      <vt:lpstr>Courier New</vt:lpstr>
      <vt:lpstr>-apple-system</vt:lpstr>
      <vt:lpstr>Akrobat Black</vt:lpstr>
      <vt:lpstr>Times New Roman</vt:lpstr>
      <vt:lpstr>Calibri</vt:lpstr>
      <vt:lpstr>JetBrains Mono</vt:lpstr>
      <vt:lpstr>Segoe Print</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星辰</cp:lastModifiedBy>
  <cp:revision>238</cp:revision>
  <dcterms:created xsi:type="dcterms:W3CDTF">2019-12-08T23:45:00Z</dcterms:created>
  <dcterms:modified xsi:type="dcterms:W3CDTF">2023-05-08T12:28:51Z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A2C9EADA452845CAB3F672F7FA26E7DB</vt:lpwstr>
  </property>
  <property fmtid="{D5CDD505-2E9C-101B-9397-08002B2CF9AE}" pid="3" name="KSOProductBuildVer">
    <vt:lpwstr>2052-11.1.0.14036</vt:lpwstr>
  </property>
</Properties>
</file>